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37.jpg" ContentType="image/pn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57" r:id="rId2"/>
    <p:sldId id="1549" r:id="rId3"/>
    <p:sldId id="1554" r:id="rId4"/>
    <p:sldId id="1578" r:id="rId5"/>
    <p:sldId id="1579" r:id="rId6"/>
    <p:sldId id="1552" r:id="rId7"/>
    <p:sldId id="1555" r:id="rId8"/>
    <p:sldId id="1575" r:id="rId9"/>
    <p:sldId id="1557" r:id="rId10"/>
    <p:sldId id="1559" r:id="rId11"/>
    <p:sldId id="1572" r:id="rId12"/>
    <p:sldId id="1569" r:id="rId13"/>
    <p:sldId id="1570" r:id="rId14"/>
    <p:sldId id="1558" r:id="rId15"/>
    <p:sldId id="1560" r:id="rId16"/>
    <p:sldId id="1563" r:id="rId17"/>
    <p:sldId id="1564" r:id="rId18"/>
    <p:sldId id="1565" r:id="rId19"/>
    <p:sldId id="1566" r:id="rId20"/>
    <p:sldId id="256" r:id="rId21"/>
  </p:sldIdLst>
  <p:sldSz cx="18288000" cy="10287000"/>
  <p:notesSz cx="6858000" cy="9144000"/>
  <p:embeddedFontLst>
    <p:embeddedFont>
      <p:font typeface="Arial Black" panose="020B0A04020102020204" pitchFamily="34" charset="0"/>
      <p:bold r:id="rId23"/>
    </p:embeddedFont>
    <p:embeddedFont>
      <p:font typeface="Montserrat" panose="00000500000000000000" pitchFamily="2" charset="-52"/>
      <p:regular r:id="rId24"/>
      <p:bold r:id="rId25"/>
      <p:italic r:id="rId26"/>
      <p:boldItalic r:id="rId27"/>
    </p:embeddedFont>
    <p:embeddedFont>
      <p:font typeface="Montserrat Bold" panose="00000800000000000000" pitchFamily="2" charset="-52"/>
      <p:regular r:id="rId28"/>
      <p:bold r:id="rId29"/>
    </p:embeddedFont>
    <p:embeddedFont>
      <p:font typeface="Verdana" panose="020B0604030504040204" pitchFamily="3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92C1"/>
    <a:srgbClr val="F9F9F9"/>
    <a:srgbClr val="FDFDFD"/>
    <a:srgbClr val="4179BD"/>
    <a:srgbClr val="19598D"/>
    <a:srgbClr val="4C76B1"/>
    <a:srgbClr val="FFFFCC"/>
    <a:srgbClr val="F0F0F0"/>
    <a:srgbClr val="77DFF1"/>
    <a:srgbClr val="A2D9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80" autoAdjust="0"/>
    <p:restoredTop sz="95033" autoAdjust="0"/>
  </p:normalViewPr>
  <p:slideViewPr>
    <p:cSldViewPr>
      <p:cViewPr varScale="1">
        <p:scale>
          <a:sx n="68" d="100"/>
          <a:sy n="68" d="100"/>
        </p:scale>
        <p:origin x="16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F13B48-28BD-4A19-B193-89232F2557C7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BEE92D-423C-48C2-8DC3-A35F608A4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298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EE92D-423C-48C2-8DC3-A35F608A4E3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7134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F7ACCF-4FE2-68BF-79C2-14D7876219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E5185F-4400-4BD6-4A3A-D20218B4F2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F60771-516A-553A-2F11-F5EE8E0A4F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830FE9-1DEC-90A5-A64C-891333B3F5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EE92D-423C-48C2-8DC3-A35F608A4E3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7071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62D872-F318-62DF-3367-72826B63FF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1BB750-14B4-DCAB-863A-ABFB1F4C25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C968E7-53FA-0693-EE40-AC9238F11D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F2B04F-EF95-47D8-679E-79DA06EF62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EE92D-423C-48C2-8DC3-A35F608A4E3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5707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9771DD-2DCC-7562-D31C-1FBC331051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8B6642-D7C8-46EF-FD89-2A9B27BC0B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62BDCB-C79F-1641-CB72-3623A18BFB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435B87-CE81-2EBE-07AE-CE98BEC64D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EE92D-423C-48C2-8DC3-A35F608A4E3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1058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9D958E-417D-F771-478C-38DD0380D8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742865-705B-9A29-9198-3EC2415331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4F7023-ADF9-BEB4-64A8-61BC1FAD48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87AC77-0803-99F2-A0AB-AF28E11FBE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EE92D-423C-48C2-8DC3-A35F608A4E3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6110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4D46E6-A69A-D8CE-BCF3-3B3BECDE13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698906-71A4-8FBF-4EA3-F3F66CB453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C8CDAB-5E55-70F7-0B1F-B4194CF177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62C134-EF51-BD59-7B62-F76EC9256C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EE92D-423C-48C2-8DC3-A35F608A4E3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5203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3622D4-3B0C-E927-1596-113456DFE3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D5125B-5739-0AFC-ED2E-E17CA1C40F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E25EE6-D1CE-5D81-271F-BA37FA973A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3AC592-A857-AE0B-D910-B97118E3E1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EE92D-423C-48C2-8DC3-A35F608A4E3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4111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4AA07F-28C9-3F30-F5FD-8ED38490FC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09ADA1-1BC4-55D1-2640-3DE0726C32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E02F38-F6D9-20F8-7D33-3777827D6F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55C613-3FBC-E1FD-0A24-43F01E7589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EE92D-423C-48C2-8DC3-A35F608A4E3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2583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32060B-1E80-7FB2-1DC7-0AB68213AB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7BA7AC-FCA5-09A3-6414-6C5347A4D3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A0EAA5-9EEE-F4F2-142E-A038A289DA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BDC779-3E85-5142-F1E2-3B66710D85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EE92D-423C-48C2-8DC3-A35F608A4E3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9472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1F377E-6875-F26D-9E81-1812038011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FF374F-89D5-0F1F-0C26-735C4BFE3A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00C99E-A97A-2DAF-4F04-A73E715AF1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B4DFE0-FC56-9F14-DB62-78735C20C0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EE92D-423C-48C2-8DC3-A35F608A4E3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346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D15365-4DF5-4B48-C80E-F5B05DA741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2EB326-8F19-6298-E887-0547104112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1BE6B7-574F-B2C2-CEFB-E515691073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D90BB5-ECD9-E522-5628-B1B40345B3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EE92D-423C-48C2-8DC3-A35F608A4E3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780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915299-0190-C75D-059E-7AD1018243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ED111F-43E0-2FA6-54D4-A47871C211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3CC3ED-5E66-45C8-2C30-9DE3E71B68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F8B67E-7F8B-022A-C6AC-5A7E88EFB6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EE92D-423C-48C2-8DC3-A35F608A4E3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4513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928D4D-873C-2E4C-D702-4DB97AF119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1C3BD3-F500-6FB9-303D-877D1F3B0C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746285-FAD0-9251-093B-D74807F5F6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CD680C-EA1C-1BA4-B800-72DA2CB5E9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EE92D-423C-48C2-8DC3-A35F608A4E3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2246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DDA1F9-13BC-61C0-5831-A42048A161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43275F-41CA-BF48-6DF5-275CB53F20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D7482F-7DEF-88DB-9D56-745E33A32E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540494-BADF-E4F7-6B6C-1FB4B26FDA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EE92D-423C-48C2-8DC3-A35F608A4E3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3157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7E0D96-60AB-E35D-3271-39CE9C7B72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C29032-A5F0-9569-A94C-1D10BB4B53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919A09-CFF1-C66C-32DB-41958E86B2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3313F8-FA8C-E317-8B33-27F0500260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EE92D-423C-48C2-8DC3-A35F608A4E3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675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EEA98B-B3CD-1134-4F74-C8901A6675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E9BDEA-7C59-6CA2-512A-3A1066973B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EF66E2-89B5-B436-B039-80A61C15AC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824AAB-EFBE-8476-6E8E-3BAA997A24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EE92D-423C-48C2-8DC3-A35F608A4E3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2058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A3F708-5517-F22F-E928-D662834C67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DA9FAB-FA73-FA4D-5DB5-4CF6B2F0B4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0FBA00-0915-1D9A-A680-A93345E1DD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7EBB10-2B6A-1207-E846-244DCE24CE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EE92D-423C-48C2-8DC3-A35F608A4E3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6579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827C6D-92B3-0685-5A76-001E453BE2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C2629D-E8CC-2604-DFDD-3663DFD176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B23752-E7A0-98EB-F34B-C7D46ABCD3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C834CE-C7E8-5780-1EB7-7F4998A003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EE92D-423C-48C2-8DC3-A35F608A4E3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898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innovinnprom.com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hyperlink" Target="https://innovinnprom.com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hyperlink" Target="https://innovinnprom.com/" TargetMode="External"/><Relationship Id="rId4" Type="http://schemas.openxmlformats.org/officeDocument/2006/relationships/hyperlink" Target="https://ivp.vn.ua/agro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19.png"/><Relationship Id="rId3" Type="http://schemas.microsoft.com/office/2007/relationships/media" Target="../media/media2.mp4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2.xml"/><Relationship Id="rId11" Type="http://schemas.openxmlformats.org/officeDocument/2006/relationships/image" Target="../media/image5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7.png"/><Relationship Id="rId4" Type="http://schemas.openxmlformats.org/officeDocument/2006/relationships/video" Target="../media/media2.mp4"/><Relationship Id="rId9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sv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svg"/><Relationship Id="rId18" Type="http://schemas.openxmlformats.org/officeDocument/2006/relationships/image" Target="../media/image81.png"/><Relationship Id="rId3" Type="http://schemas.openxmlformats.org/officeDocument/2006/relationships/oleObject" Target="../embeddings/oleObject1.bin"/><Relationship Id="rId21" Type="http://schemas.openxmlformats.org/officeDocument/2006/relationships/image" Target="../media/image83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17" Type="http://schemas.openxmlformats.org/officeDocument/2006/relationships/image" Target="../media/image80.png"/><Relationship Id="rId2" Type="http://schemas.openxmlformats.org/officeDocument/2006/relationships/notesSlide" Target="../notesSlides/notesSlide14.xml"/><Relationship Id="rId16" Type="http://schemas.microsoft.com/office/2007/relationships/hdphoto" Target="../media/hdphoto4.wdp"/><Relationship Id="rId20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emf"/><Relationship Id="rId11" Type="http://schemas.openxmlformats.org/officeDocument/2006/relationships/image" Target="../media/image75.png"/><Relationship Id="rId5" Type="http://schemas.openxmlformats.org/officeDocument/2006/relationships/oleObject" Target="../embeddings/oleObject2.bin"/><Relationship Id="rId15" Type="http://schemas.openxmlformats.org/officeDocument/2006/relationships/image" Target="../media/image79.png"/><Relationship Id="rId10" Type="http://schemas.openxmlformats.org/officeDocument/2006/relationships/image" Target="../media/image74.png"/><Relationship Id="rId19" Type="http://schemas.microsoft.com/office/2007/relationships/hdphoto" Target="../media/hdphoto5.wdp"/><Relationship Id="rId4" Type="http://schemas.openxmlformats.org/officeDocument/2006/relationships/image" Target="../media/image69.emf"/><Relationship Id="rId9" Type="http://schemas.openxmlformats.org/officeDocument/2006/relationships/image" Target="../media/image73.svg"/><Relationship Id="rId14" Type="http://schemas.openxmlformats.org/officeDocument/2006/relationships/image" Target="../media/image78.png"/><Relationship Id="rId22" Type="http://schemas.openxmlformats.org/officeDocument/2006/relationships/hyperlink" Target="https://innovinnprom.com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innovinnprom.com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innovinnprom.com" TargetMode="External"/><Relationship Id="rId7" Type="http://schemas.microsoft.com/office/2007/relationships/hdphoto" Target="../media/hdphoto7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microsoft.com/office/2007/relationships/hdphoto" Target="../media/hdphoto6.wdp"/><Relationship Id="rId4" Type="http://schemas.openxmlformats.org/officeDocument/2006/relationships/image" Target="../media/image84.png"/></Relationships>
</file>

<file path=ppt/slides/_rels/slide1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08.png"/><Relationship Id="rId21" Type="http://schemas.openxmlformats.org/officeDocument/2006/relationships/image" Target="../media/image103.png"/><Relationship Id="rId42" Type="http://schemas.openxmlformats.org/officeDocument/2006/relationships/image" Target="../media/image124.png"/><Relationship Id="rId47" Type="http://schemas.openxmlformats.org/officeDocument/2006/relationships/image" Target="../media/image129.png"/><Relationship Id="rId63" Type="http://schemas.openxmlformats.org/officeDocument/2006/relationships/image" Target="../media/image145.png"/><Relationship Id="rId68" Type="http://schemas.openxmlformats.org/officeDocument/2006/relationships/image" Target="../media/image150.png"/><Relationship Id="rId84" Type="http://schemas.openxmlformats.org/officeDocument/2006/relationships/image" Target="../media/image166.png"/><Relationship Id="rId89" Type="http://schemas.openxmlformats.org/officeDocument/2006/relationships/image" Target="../media/image171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98.png"/><Relationship Id="rId29" Type="http://schemas.openxmlformats.org/officeDocument/2006/relationships/image" Target="../media/image111.png"/><Relationship Id="rId107" Type="http://schemas.openxmlformats.org/officeDocument/2006/relationships/image" Target="../media/image178.png"/><Relationship Id="rId11" Type="http://schemas.openxmlformats.org/officeDocument/2006/relationships/image" Target="../media/image93.png"/><Relationship Id="rId24" Type="http://schemas.openxmlformats.org/officeDocument/2006/relationships/image" Target="../media/image106.jpeg"/><Relationship Id="rId32" Type="http://schemas.openxmlformats.org/officeDocument/2006/relationships/image" Target="../media/image114.png"/><Relationship Id="rId37" Type="http://schemas.openxmlformats.org/officeDocument/2006/relationships/image" Target="../media/image119.png"/><Relationship Id="rId40" Type="http://schemas.openxmlformats.org/officeDocument/2006/relationships/image" Target="../media/image122.png"/><Relationship Id="rId45" Type="http://schemas.openxmlformats.org/officeDocument/2006/relationships/image" Target="../media/image127.png"/><Relationship Id="rId53" Type="http://schemas.openxmlformats.org/officeDocument/2006/relationships/image" Target="../media/image135.png"/><Relationship Id="rId58" Type="http://schemas.openxmlformats.org/officeDocument/2006/relationships/image" Target="../media/image140.png"/><Relationship Id="rId66" Type="http://schemas.openxmlformats.org/officeDocument/2006/relationships/image" Target="../media/image148.png"/><Relationship Id="rId74" Type="http://schemas.openxmlformats.org/officeDocument/2006/relationships/image" Target="../media/image156.png"/><Relationship Id="rId79" Type="http://schemas.openxmlformats.org/officeDocument/2006/relationships/image" Target="../media/image161.png"/><Relationship Id="rId87" Type="http://schemas.openxmlformats.org/officeDocument/2006/relationships/image" Target="../media/image169.svg"/><Relationship Id="rId102" Type="http://schemas.openxmlformats.org/officeDocument/2006/relationships/image" Target="../media/image17.png"/><Relationship Id="rId110" Type="http://schemas.openxmlformats.org/officeDocument/2006/relationships/image" Target="../media/image19.png"/><Relationship Id="rId5" Type="http://schemas.openxmlformats.org/officeDocument/2006/relationships/image" Target="../media/image87.png"/><Relationship Id="rId61" Type="http://schemas.openxmlformats.org/officeDocument/2006/relationships/image" Target="../media/image143.png"/><Relationship Id="rId82" Type="http://schemas.openxmlformats.org/officeDocument/2006/relationships/image" Target="../media/image164.png"/><Relationship Id="rId90" Type="http://schemas.openxmlformats.org/officeDocument/2006/relationships/image" Target="../media/image172.png"/><Relationship Id="rId95" Type="http://schemas.openxmlformats.org/officeDocument/2006/relationships/image" Target="../media/image176.png"/><Relationship Id="rId19" Type="http://schemas.openxmlformats.org/officeDocument/2006/relationships/image" Target="../media/image101.png"/><Relationship Id="rId14" Type="http://schemas.openxmlformats.org/officeDocument/2006/relationships/image" Target="../media/image96.png"/><Relationship Id="rId22" Type="http://schemas.openxmlformats.org/officeDocument/2006/relationships/image" Target="../media/image104.png"/><Relationship Id="rId27" Type="http://schemas.openxmlformats.org/officeDocument/2006/relationships/image" Target="../media/image109.png"/><Relationship Id="rId30" Type="http://schemas.openxmlformats.org/officeDocument/2006/relationships/image" Target="../media/image112.png"/><Relationship Id="rId35" Type="http://schemas.openxmlformats.org/officeDocument/2006/relationships/image" Target="../media/image117.png"/><Relationship Id="rId43" Type="http://schemas.openxmlformats.org/officeDocument/2006/relationships/image" Target="../media/image125.png"/><Relationship Id="rId48" Type="http://schemas.openxmlformats.org/officeDocument/2006/relationships/image" Target="../media/image130.png"/><Relationship Id="rId56" Type="http://schemas.openxmlformats.org/officeDocument/2006/relationships/image" Target="../media/image138.png"/><Relationship Id="rId64" Type="http://schemas.openxmlformats.org/officeDocument/2006/relationships/image" Target="../media/image146.png"/><Relationship Id="rId69" Type="http://schemas.openxmlformats.org/officeDocument/2006/relationships/image" Target="../media/image151.png"/><Relationship Id="rId77" Type="http://schemas.openxmlformats.org/officeDocument/2006/relationships/image" Target="../media/image159.jpeg"/><Relationship Id="rId100" Type="http://schemas.openxmlformats.org/officeDocument/2006/relationships/image" Target="../media/image15.png"/><Relationship Id="rId105" Type="http://schemas.openxmlformats.org/officeDocument/2006/relationships/image" Target="../media/image22.svg"/><Relationship Id="rId8" Type="http://schemas.openxmlformats.org/officeDocument/2006/relationships/image" Target="../media/image90.svg"/><Relationship Id="rId51" Type="http://schemas.openxmlformats.org/officeDocument/2006/relationships/image" Target="../media/image133.png"/><Relationship Id="rId72" Type="http://schemas.openxmlformats.org/officeDocument/2006/relationships/image" Target="../media/image154.png"/><Relationship Id="rId80" Type="http://schemas.openxmlformats.org/officeDocument/2006/relationships/image" Target="../media/image162.png"/><Relationship Id="rId85" Type="http://schemas.openxmlformats.org/officeDocument/2006/relationships/image" Target="../media/image167.png"/><Relationship Id="rId93" Type="http://schemas.openxmlformats.org/officeDocument/2006/relationships/image" Target="../media/image175.png"/><Relationship Id="rId98" Type="http://schemas.openxmlformats.org/officeDocument/2006/relationships/image" Target="../media/image13.svg"/><Relationship Id="rId3" Type="http://schemas.openxmlformats.org/officeDocument/2006/relationships/image" Target="../media/image20.png"/><Relationship Id="rId12" Type="http://schemas.openxmlformats.org/officeDocument/2006/relationships/image" Target="../media/image94.png"/><Relationship Id="rId17" Type="http://schemas.openxmlformats.org/officeDocument/2006/relationships/image" Target="../media/image99.png"/><Relationship Id="rId25" Type="http://schemas.openxmlformats.org/officeDocument/2006/relationships/image" Target="../media/image107.png"/><Relationship Id="rId33" Type="http://schemas.openxmlformats.org/officeDocument/2006/relationships/image" Target="../media/image115.png"/><Relationship Id="rId38" Type="http://schemas.openxmlformats.org/officeDocument/2006/relationships/image" Target="../media/image120.png"/><Relationship Id="rId46" Type="http://schemas.openxmlformats.org/officeDocument/2006/relationships/image" Target="../media/image128.png"/><Relationship Id="rId59" Type="http://schemas.openxmlformats.org/officeDocument/2006/relationships/image" Target="../media/image141.png"/><Relationship Id="rId67" Type="http://schemas.openxmlformats.org/officeDocument/2006/relationships/image" Target="../media/image149.png"/><Relationship Id="rId103" Type="http://schemas.openxmlformats.org/officeDocument/2006/relationships/image" Target="../media/image18.svg"/><Relationship Id="rId108" Type="http://schemas.openxmlformats.org/officeDocument/2006/relationships/image" Target="../media/image179.png"/><Relationship Id="rId20" Type="http://schemas.openxmlformats.org/officeDocument/2006/relationships/image" Target="../media/image102.png"/><Relationship Id="rId41" Type="http://schemas.openxmlformats.org/officeDocument/2006/relationships/image" Target="../media/image123.png"/><Relationship Id="rId54" Type="http://schemas.openxmlformats.org/officeDocument/2006/relationships/image" Target="../media/image136.jpeg"/><Relationship Id="rId62" Type="http://schemas.openxmlformats.org/officeDocument/2006/relationships/image" Target="../media/image144.jpeg"/><Relationship Id="rId70" Type="http://schemas.openxmlformats.org/officeDocument/2006/relationships/image" Target="../media/image152.png"/><Relationship Id="rId75" Type="http://schemas.openxmlformats.org/officeDocument/2006/relationships/image" Target="../media/image157.png"/><Relationship Id="rId83" Type="http://schemas.openxmlformats.org/officeDocument/2006/relationships/image" Target="../media/image165.png"/><Relationship Id="rId88" Type="http://schemas.openxmlformats.org/officeDocument/2006/relationships/image" Target="../media/image170.png"/><Relationship Id="rId91" Type="http://schemas.openxmlformats.org/officeDocument/2006/relationships/image" Target="../media/image173.jpeg"/><Relationship Id="rId96" Type="http://schemas.openxmlformats.org/officeDocument/2006/relationships/hyperlink" Target="https://5rocksglobal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gif"/><Relationship Id="rId15" Type="http://schemas.openxmlformats.org/officeDocument/2006/relationships/image" Target="../media/image97.png"/><Relationship Id="rId23" Type="http://schemas.openxmlformats.org/officeDocument/2006/relationships/image" Target="../media/image105.jpeg"/><Relationship Id="rId28" Type="http://schemas.openxmlformats.org/officeDocument/2006/relationships/image" Target="../media/image110.png"/><Relationship Id="rId36" Type="http://schemas.openxmlformats.org/officeDocument/2006/relationships/image" Target="../media/image118.png"/><Relationship Id="rId49" Type="http://schemas.openxmlformats.org/officeDocument/2006/relationships/image" Target="../media/image131.jpeg"/><Relationship Id="rId57" Type="http://schemas.openxmlformats.org/officeDocument/2006/relationships/image" Target="../media/image139.jpeg"/><Relationship Id="rId106" Type="http://schemas.openxmlformats.org/officeDocument/2006/relationships/image" Target="../media/image177.jpeg"/><Relationship Id="rId10" Type="http://schemas.openxmlformats.org/officeDocument/2006/relationships/image" Target="../media/image92.png"/><Relationship Id="rId31" Type="http://schemas.openxmlformats.org/officeDocument/2006/relationships/image" Target="../media/image113.jpeg"/><Relationship Id="rId44" Type="http://schemas.openxmlformats.org/officeDocument/2006/relationships/image" Target="../media/image126.png"/><Relationship Id="rId52" Type="http://schemas.openxmlformats.org/officeDocument/2006/relationships/image" Target="../media/image134.png"/><Relationship Id="rId60" Type="http://schemas.openxmlformats.org/officeDocument/2006/relationships/image" Target="../media/image142.png"/><Relationship Id="rId65" Type="http://schemas.openxmlformats.org/officeDocument/2006/relationships/image" Target="../media/image147.png"/><Relationship Id="rId73" Type="http://schemas.openxmlformats.org/officeDocument/2006/relationships/image" Target="../media/image155.png"/><Relationship Id="rId78" Type="http://schemas.openxmlformats.org/officeDocument/2006/relationships/image" Target="../media/image160.png"/><Relationship Id="rId81" Type="http://schemas.openxmlformats.org/officeDocument/2006/relationships/image" Target="../media/image163.svg"/><Relationship Id="rId86" Type="http://schemas.openxmlformats.org/officeDocument/2006/relationships/image" Target="../media/image168.png"/><Relationship Id="rId94" Type="http://schemas.openxmlformats.org/officeDocument/2006/relationships/hyperlink" Target="https://greensmehub.eu/sustainability-technology-providers/" TargetMode="External"/><Relationship Id="rId99" Type="http://schemas.openxmlformats.org/officeDocument/2006/relationships/image" Target="../media/image14.png"/><Relationship Id="rId101" Type="http://schemas.openxmlformats.org/officeDocument/2006/relationships/image" Target="../media/image16.svg"/><Relationship Id="rId4" Type="http://schemas.openxmlformats.org/officeDocument/2006/relationships/image" Target="../media/image86.jpeg"/><Relationship Id="rId9" Type="http://schemas.openxmlformats.org/officeDocument/2006/relationships/image" Target="../media/image91.png"/><Relationship Id="rId13" Type="http://schemas.openxmlformats.org/officeDocument/2006/relationships/image" Target="../media/image95.png"/><Relationship Id="rId18" Type="http://schemas.openxmlformats.org/officeDocument/2006/relationships/image" Target="../media/image100.png"/><Relationship Id="rId39" Type="http://schemas.openxmlformats.org/officeDocument/2006/relationships/image" Target="../media/image121.png"/><Relationship Id="rId109" Type="http://schemas.openxmlformats.org/officeDocument/2006/relationships/image" Target="../media/image180.png"/><Relationship Id="rId34" Type="http://schemas.openxmlformats.org/officeDocument/2006/relationships/image" Target="../media/image116.jpeg"/><Relationship Id="rId50" Type="http://schemas.openxmlformats.org/officeDocument/2006/relationships/image" Target="../media/image132.png"/><Relationship Id="rId55" Type="http://schemas.openxmlformats.org/officeDocument/2006/relationships/image" Target="../media/image137.png"/><Relationship Id="rId76" Type="http://schemas.openxmlformats.org/officeDocument/2006/relationships/image" Target="../media/image158.png"/><Relationship Id="rId97" Type="http://schemas.openxmlformats.org/officeDocument/2006/relationships/image" Target="../media/image12.png"/><Relationship Id="rId104" Type="http://schemas.openxmlformats.org/officeDocument/2006/relationships/image" Target="../media/image21.png"/><Relationship Id="rId7" Type="http://schemas.openxmlformats.org/officeDocument/2006/relationships/image" Target="../media/image89.png"/><Relationship Id="rId71" Type="http://schemas.openxmlformats.org/officeDocument/2006/relationships/image" Target="../media/image153.png"/><Relationship Id="rId92" Type="http://schemas.openxmlformats.org/officeDocument/2006/relationships/image" Target="../media/image174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1.jpeg"/><Relationship Id="rId18" Type="http://schemas.openxmlformats.org/officeDocument/2006/relationships/image" Target="../media/image196.png"/><Relationship Id="rId26" Type="http://schemas.openxmlformats.org/officeDocument/2006/relationships/image" Target="../media/image204.jpeg"/><Relationship Id="rId39" Type="http://schemas.openxmlformats.org/officeDocument/2006/relationships/image" Target="../media/image217.png"/><Relationship Id="rId21" Type="http://schemas.openxmlformats.org/officeDocument/2006/relationships/image" Target="../media/image199.png"/><Relationship Id="rId34" Type="http://schemas.openxmlformats.org/officeDocument/2006/relationships/image" Target="../media/image212.jpeg"/><Relationship Id="rId42" Type="http://schemas.openxmlformats.org/officeDocument/2006/relationships/image" Target="../media/image220.jpeg"/><Relationship Id="rId47" Type="http://schemas.openxmlformats.org/officeDocument/2006/relationships/image" Target="../media/image225.png"/><Relationship Id="rId50" Type="http://schemas.openxmlformats.org/officeDocument/2006/relationships/image" Target="../media/image228.png"/><Relationship Id="rId55" Type="http://schemas.openxmlformats.org/officeDocument/2006/relationships/image" Target="../media/image233.png"/><Relationship Id="rId63" Type="http://schemas.openxmlformats.org/officeDocument/2006/relationships/image" Target="../media/image241.png"/><Relationship Id="rId68" Type="http://schemas.openxmlformats.org/officeDocument/2006/relationships/image" Target="../media/image246.png"/><Relationship Id="rId76" Type="http://schemas.openxmlformats.org/officeDocument/2006/relationships/image" Target="../media/image254.png"/><Relationship Id="rId84" Type="http://schemas.openxmlformats.org/officeDocument/2006/relationships/image" Target="../media/image261.png"/><Relationship Id="rId89" Type="http://schemas.openxmlformats.org/officeDocument/2006/relationships/image" Target="../media/image266.svg"/><Relationship Id="rId7" Type="http://schemas.openxmlformats.org/officeDocument/2006/relationships/image" Target="../media/image185.png"/><Relationship Id="rId71" Type="http://schemas.openxmlformats.org/officeDocument/2006/relationships/image" Target="../media/image249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94.png"/><Relationship Id="rId29" Type="http://schemas.openxmlformats.org/officeDocument/2006/relationships/image" Target="../media/image207.png"/><Relationship Id="rId11" Type="http://schemas.openxmlformats.org/officeDocument/2006/relationships/image" Target="../media/image189.png"/><Relationship Id="rId24" Type="http://schemas.openxmlformats.org/officeDocument/2006/relationships/image" Target="../media/image202.jpeg"/><Relationship Id="rId32" Type="http://schemas.openxmlformats.org/officeDocument/2006/relationships/image" Target="../media/image210.png"/><Relationship Id="rId37" Type="http://schemas.openxmlformats.org/officeDocument/2006/relationships/image" Target="../media/image215.jpeg"/><Relationship Id="rId40" Type="http://schemas.openxmlformats.org/officeDocument/2006/relationships/image" Target="../media/image218.png"/><Relationship Id="rId45" Type="http://schemas.openxmlformats.org/officeDocument/2006/relationships/image" Target="../media/image223.png"/><Relationship Id="rId53" Type="http://schemas.openxmlformats.org/officeDocument/2006/relationships/image" Target="../media/image231.png"/><Relationship Id="rId58" Type="http://schemas.openxmlformats.org/officeDocument/2006/relationships/image" Target="../media/image236.png"/><Relationship Id="rId66" Type="http://schemas.openxmlformats.org/officeDocument/2006/relationships/image" Target="../media/image244.png"/><Relationship Id="rId74" Type="http://schemas.openxmlformats.org/officeDocument/2006/relationships/image" Target="../media/image252.png"/><Relationship Id="rId79" Type="http://schemas.openxmlformats.org/officeDocument/2006/relationships/image" Target="../media/image256.png"/><Relationship Id="rId87" Type="http://schemas.openxmlformats.org/officeDocument/2006/relationships/image" Target="../media/image264.svg"/><Relationship Id="rId5" Type="http://schemas.openxmlformats.org/officeDocument/2006/relationships/image" Target="../media/image183.jpeg"/><Relationship Id="rId61" Type="http://schemas.openxmlformats.org/officeDocument/2006/relationships/image" Target="../media/image239.png"/><Relationship Id="rId82" Type="http://schemas.openxmlformats.org/officeDocument/2006/relationships/image" Target="../media/image259.png"/><Relationship Id="rId19" Type="http://schemas.openxmlformats.org/officeDocument/2006/relationships/image" Target="../media/image197.jpeg"/><Relationship Id="rId4" Type="http://schemas.openxmlformats.org/officeDocument/2006/relationships/image" Target="../media/image182.svg"/><Relationship Id="rId9" Type="http://schemas.openxmlformats.org/officeDocument/2006/relationships/image" Target="../media/image187.png"/><Relationship Id="rId14" Type="http://schemas.openxmlformats.org/officeDocument/2006/relationships/image" Target="../media/image192.png"/><Relationship Id="rId22" Type="http://schemas.openxmlformats.org/officeDocument/2006/relationships/image" Target="../media/image200.jpeg"/><Relationship Id="rId27" Type="http://schemas.openxmlformats.org/officeDocument/2006/relationships/image" Target="../media/image205.png"/><Relationship Id="rId30" Type="http://schemas.openxmlformats.org/officeDocument/2006/relationships/image" Target="../media/image208.png"/><Relationship Id="rId35" Type="http://schemas.openxmlformats.org/officeDocument/2006/relationships/image" Target="../media/image213.png"/><Relationship Id="rId43" Type="http://schemas.openxmlformats.org/officeDocument/2006/relationships/image" Target="../media/image221.jpeg"/><Relationship Id="rId48" Type="http://schemas.openxmlformats.org/officeDocument/2006/relationships/image" Target="../media/image226.png"/><Relationship Id="rId56" Type="http://schemas.openxmlformats.org/officeDocument/2006/relationships/image" Target="../media/image234.jpeg"/><Relationship Id="rId64" Type="http://schemas.openxmlformats.org/officeDocument/2006/relationships/image" Target="../media/image242.png"/><Relationship Id="rId69" Type="http://schemas.openxmlformats.org/officeDocument/2006/relationships/image" Target="../media/image247.png"/><Relationship Id="rId77" Type="http://schemas.microsoft.com/office/2007/relationships/hdphoto" Target="../media/hdphoto8.wdp"/><Relationship Id="rId8" Type="http://schemas.openxmlformats.org/officeDocument/2006/relationships/image" Target="../media/image186.png"/><Relationship Id="rId51" Type="http://schemas.openxmlformats.org/officeDocument/2006/relationships/image" Target="../media/image229.svg"/><Relationship Id="rId72" Type="http://schemas.openxmlformats.org/officeDocument/2006/relationships/image" Target="../media/image250.png"/><Relationship Id="rId80" Type="http://schemas.openxmlformats.org/officeDocument/2006/relationships/image" Target="../media/image257.png"/><Relationship Id="rId85" Type="http://schemas.openxmlformats.org/officeDocument/2006/relationships/image" Target="../media/image262.svg"/><Relationship Id="rId3" Type="http://schemas.openxmlformats.org/officeDocument/2006/relationships/image" Target="../media/image181.png"/><Relationship Id="rId12" Type="http://schemas.openxmlformats.org/officeDocument/2006/relationships/image" Target="../media/image190.png"/><Relationship Id="rId17" Type="http://schemas.openxmlformats.org/officeDocument/2006/relationships/image" Target="../media/image195.png"/><Relationship Id="rId25" Type="http://schemas.openxmlformats.org/officeDocument/2006/relationships/image" Target="../media/image203.png"/><Relationship Id="rId33" Type="http://schemas.openxmlformats.org/officeDocument/2006/relationships/image" Target="../media/image211.jpeg"/><Relationship Id="rId38" Type="http://schemas.openxmlformats.org/officeDocument/2006/relationships/image" Target="../media/image216.png"/><Relationship Id="rId46" Type="http://schemas.openxmlformats.org/officeDocument/2006/relationships/image" Target="../media/image224.png"/><Relationship Id="rId59" Type="http://schemas.openxmlformats.org/officeDocument/2006/relationships/image" Target="../media/image237.jpeg"/><Relationship Id="rId67" Type="http://schemas.openxmlformats.org/officeDocument/2006/relationships/image" Target="../media/image245.png"/><Relationship Id="rId20" Type="http://schemas.openxmlformats.org/officeDocument/2006/relationships/image" Target="../media/image198.png"/><Relationship Id="rId41" Type="http://schemas.openxmlformats.org/officeDocument/2006/relationships/image" Target="../media/image219.jpeg"/><Relationship Id="rId54" Type="http://schemas.openxmlformats.org/officeDocument/2006/relationships/image" Target="../media/image232.png"/><Relationship Id="rId62" Type="http://schemas.openxmlformats.org/officeDocument/2006/relationships/image" Target="../media/image240.png"/><Relationship Id="rId70" Type="http://schemas.openxmlformats.org/officeDocument/2006/relationships/image" Target="../media/image248.png"/><Relationship Id="rId75" Type="http://schemas.openxmlformats.org/officeDocument/2006/relationships/image" Target="../media/image253.png"/><Relationship Id="rId83" Type="http://schemas.openxmlformats.org/officeDocument/2006/relationships/image" Target="../media/image260.svg"/><Relationship Id="rId88" Type="http://schemas.openxmlformats.org/officeDocument/2006/relationships/image" Target="../media/image2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4.png"/><Relationship Id="rId15" Type="http://schemas.openxmlformats.org/officeDocument/2006/relationships/image" Target="../media/image193.jpeg"/><Relationship Id="rId23" Type="http://schemas.openxmlformats.org/officeDocument/2006/relationships/image" Target="../media/image201.png"/><Relationship Id="rId28" Type="http://schemas.openxmlformats.org/officeDocument/2006/relationships/image" Target="../media/image206.jpeg"/><Relationship Id="rId36" Type="http://schemas.openxmlformats.org/officeDocument/2006/relationships/image" Target="../media/image214.jpeg"/><Relationship Id="rId49" Type="http://schemas.openxmlformats.org/officeDocument/2006/relationships/image" Target="../media/image227.png"/><Relationship Id="rId57" Type="http://schemas.openxmlformats.org/officeDocument/2006/relationships/image" Target="../media/image235.jpeg"/><Relationship Id="rId10" Type="http://schemas.openxmlformats.org/officeDocument/2006/relationships/image" Target="../media/image188.png"/><Relationship Id="rId31" Type="http://schemas.openxmlformats.org/officeDocument/2006/relationships/image" Target="../media/image209.png"/><Relationship Id="rId44" Type="http://schemas.openxmlformats.org/officeDocument/2006/relationships/image" Target="../media/image222.png"/><Relationship Id="rId52" Type="http://schemas.openxmlformats.org/officeDocument/2006/relationships/image" Target="../media/image230.jpeg"/><Relationship Id="rId60" Type="http://schemas.openxmlformats.org/officeDocument/2006/relationships/image" Target="../media/image238.png"/><Relationship Id="rId65" Type="http://schemas.openxmlformats.org/officeDocument/2006/relationships/image" Target="../media/image243.png"/><Relationship Id="rId73" Type="http://schemas.openxmlformats.org/officeDocument/2006/relationships/image" Target="../media/image251.png"/><Relationship Id="rId78" Type="http://schemas.openxmlformats.org/officeDocument/2006/relationships/image" Target="../media/image255.png"/><Relationship Id="rId81" Type="http://schemas.openxmlformats.org/officeDocument/2006/relationships/image" Target="../media/image258.png"/><Relationship Id="rId86" Type="http://schemas.openxmlformats.org/officeDocument/2006/relationships/image" Target="../media/image26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5.png"/><Relationship Id="rId21" Type="http://schemas.openxmlformats.org/officeDocument/2006/relationships/image" Target="../media/image22.svg"/><Relationship Id="rId7" Type="http://schemas.openxmlformats.org/officeDocument/2006/relationships/image" Target="../media/image9.svg"/><Relationship Id="rId12" Type="http://schemas.openxmlformats.org/officeDocument/2006/relationships/image" Target="../media/image13.svg"/><Relationship Id="rId17" Type="http://schemas.openxmlformats.org/officeDocument/2006/relationships/image" Target="../media/image18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24" Type="http://schemas.openxmlformats.org/officeDocument/2006/relationships/image" Target="../media/image24.png"/><Relationship Id="rId5" Type="http://schemas.openxmlformats.org/officeDocument/2006/relationships/image" Target="../media/image7.svg"/><Relationship Id="rId15" Type="http://schemas.openxmlformats.org/officeDocument/2006/relationships/image" Target="../media/image16.svg"/><Relationship Id="rId23" Type="http://schemas.openxmlformats.org/officeDocument/2006/relationships/hyperlink" Target="https://greensmehub.eu/sustainability-technology-providers/" TargetMode="External"/><Relationship Id="rId10" Type="http://schemas.openxmlformats.org/officeDocument/2006/relationships/hyperlink" Target="https://5rocksglobal.com/" TargetMode="External"/><Relationship Id="rId19" Type="http://schemas.openxmlformats.org/officeDocument/2006/relationships/image" Target="../media/image20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5.png"/><Relationship Id="rId22" Type="http://schemas.openxmlformats.org/officeDocument/2006/relationships/image" Target="../media/image2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s://innovinnprom.com/" TargetMode="External"/><Relationship Id="rId2" Type="http://schemas.openxmlformats.org/officeDocument/2006/relationships/image" Target="../media/image2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8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innovinnprom.com/" TargetMode="External"/><Relationship Id="rId3" Type="http://schemas.openxmlformats.org/officeDocument/2006/relationships/image" Target="../media/image25.jpg"/><Relationship Id="rId7" Type="http://schemas.openxmlformats.org/officeDocument/2006/relationships/image" Target="../media/image29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4.png"/><Relationship Id="rId3" Type="http://schemas.openxmlformats.org/officeDocument/2006/relationships/image" Target="../media/image14.png"/><Relationship Id="rId7" Type="http://schemas.openxmlformats.org/officeDocument/2006/relationships/image" Target="../media/image31.png"/><Relationship Id="rId12" Type="http://schemas.openxmlformats.org/officeDocument/2006/relationships/image" Target="../media/image18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11" Type="http://schemas.openxmlformats.org/officeDocument/2006/relationships/image" Target="../media/image17.png"/><Relationship Id="rId5" Type="http://schemas.openxmlformats.org/officeDocument/2006/relationships/image" Target="../media/image15.png"/><Relationship Id="rId10" Type="http://schemas.openxmlformats.org/officeDocument/2006/relationships/image" Target="../media/image33.svg"/><Relationship Id="rId4" Type="http://schemas.openxmlformats.org/officeDocument/2006/relationships/image" Target="../media/image30.png"/><Relationship Id="rId9" Type="http://schemas.openxmlformats.org/officeDocument/2006/relationships/image" Target="../media/image32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g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microsoft.com/office/2007/relationships/hdphoto" Target="../media/hdphoto3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hyperlink" Target="https://ivp.vn.ua/agro" TargetMode="Externa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59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158324" y="0"/>
            <a:ext cx="11129676" cy="10287000"/>
            <a:chOff x="0" y="0"/>
            <a:chExt cx="14839567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r="18856"/>
            <a:stretch>
              <a:fillRect/>
            </a:stretch>
          </p:blipFill>
          <p:spPr>
            <a:xfrm>
              <a:off x="0" y="0"/>
              <a:ext cx="14839567" cy="13716000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 rot="-5400000">
            <a:off x="16799708" y="1055075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1" y="0"/>
                </a:lnTo>
                <a:lnTo>
                  <a:pt x="844061" y="211015"/>
                </a:lnTo>
                <a:lnTo>
                  <a:pt x="0" y="2110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AutoShape 6"/>
          <p:cNvSpPr/>
          <p:nvPr/>
        </p:nvSpPr>
        <p:spPr>
          <a:xfrm rot="-5400000">
            <a:off x="16007685" y="3237459"/>
            <a:ext cx="2456682" cy="0"/>
          </a:xfrm>
          <a:prstGeom prst="line">
            <a:avLst/>
          </a:prstGeom>
          <a:ln w="2857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 flipV="1">
            <a:off x="-1" y="9105899"/>
            <a:ext cx="18288001" cy="1"/>
          </a:xfrm>
          <a:prstGeom prst="line">
            <a:avLst/>
          </a:prstGeom>
          <a:ln w="2857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632652" y="4949281"/>
            <a:ext cx="2261045" cy="0"/>
          </a:xfrm>
          <a:prstGeom prst="line">
            <a:avLst/>
          </a:prstGeom>
          <a:ln w="10477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Freeform 9"/>
          <p:cNvSpPr/>
          <p:nvPr/>
        </p:nvSpPr>
        <p:spPr>
          <a:xfrm>
            <a:off x="2200357" y="1312451"/>
            <a:ext cx="2607548" cy="1421908"/>
          </a:xfrm>
          <a:custGeom>
            <a:avLst/>
            <a:gdLst/>
            <a:ahLst/>
            <a:cxnLst/>
            <a:rect l="l" t="t" r="r" b="b"/>
            <a:pathLst>
              <a:path w="2607548" h="1421908">
                <a:moveTo>
                  <a:pt x="0" y="0"/>
                </a:moveTo>
                <a:lnTo>
                  <a:pt x="2607548" y="0"/>
                </a:lnTo>
                <a:lnTo>
                  <a:pt x="2607548" y="1421909"/>
                </a:lnTo>
                <a:lnTo>
                  <a:pt x="0" y="14219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32652" y="3817579"/>
            <a:ext cx="17678400" cy="1143711"/>
          </a:xfrm>
          <a:prstGeom prst="rect">
            <a:avLst/>
          </a:prstGeom>
          <a:effectLst>
            <a:outerShdw blurRad="3683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609"/>
              </a:lnSpc>
            </a:pPr>
            <a:r>
              <a:rPr lang="en-US" sz="9350" b="1" dirty="0">
                <a:solidFill>
                  <a:srgbClr val="FFFFFF"/>
                </a:solidFill>
                <a:latin typeface="Montserrat Bold"/>
                <a:ea typeface="+mn-lt"/>
                <a:cs typeface="+mn-lt"/>
                <a:sym typeface="Montserrat Bold"/>
              </a:rPr>
              <a:t>INNOVINNPROM</a:t>
            </a:r>
            <a:endParaRPr lang="uk-UA" dirty="0"/>
          </a:p>
        </p:txBody>
      </p:sp>
      <p:sp>
        <p:nvSpPr>
          <p:cNvPr id="11" name="TextBox 11"/>
          <p:cNvSpPr txBox="1"/>
          <p:nvPr/>
        </p:nvSpPr>
        <p:spPr>
          <a:xfrm>
            <a:off x="373536" y="5880178"/>
            <a:ext cx="6337526" cy="2531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9600" lvl="1" indent="-304800">
              <a:lnSpc>
                <a:spcPts val="3954"/>
              </a:lnSpc>
              <a:buFont typeface="Arial"/>
              <a:buChar char="•"/>
            </a:pPr>
            <a:r>
              <a:rPr lang="en-US" sz="3000" dirty="0">
                <a:solidFill>
                  <a:schemeClr val="bg1"/>
                </a:solidFill>
                <a:latin typeface="Montserrat"/>
                <a:ea typeface="+mn-lt"/>
                <a:cs typeface="+mn-lt"/>
                <a:sym typeface="Montserrat"/>
              </a:rPr>
              <a:t>Industrial Automation</a:t>
            </a:r>
          </a:p>
          <a:p>
            <a:pPr marL="609600" lvl="1" indent="-304800">
              <a:lnSpc>
                <a:spcPts val="3954"/>
              </a:lnSpc>
              <a:buFont typeface="Arial"/>
              <a:buChar char="•"/>
            </a:pPr>
            <a:r>
              <a:rPr lang="en-US" sz="3000" dirty="0">
                <a:solidFill>
                  <a:schemeClr val="bg1"/>
                </a:solidFill>
                <a:latin typeface="Montserrat"/>
                <a:ea typeface="+mn-lt"/>
                <a:cs typeface="+mn-lt"/>
                <a:sym typeface="Montserrat"/>
              </a:rPr>
              <a:t>Sustainability</a:t>
            </a:r>
          </a:p>
          <a:p>
            <a:pPr marL="609600" lvl="1" indent="-304800">
              <a:lnSpc>
                <a:spcPts val="3954"/>
              </a:lnSpc>
              <a:buFont typeface="Arial"/>
              <a:buChar char="•"/>
            </a:pPr>
            <a:r>
              <a:rPr lang="en-US" sz="3000" dirty="0">
                <a:solidFill>
                  <a:schemeClr val="bg1"/>
                </a:solidFill>
                <a:latin typeface="Montserrat"/>
                <a:ea typeface="+mn-lt"/>
                <a:cs typeface="+mn-lt"/>
                <a:sym typeface="Montserrat"/>
              </a:rPr>
              <a:t>Energy Efficiency</a:t>
            </a:r>
          </a:p>
          <a:p>
            <a:pPr marL="609600" lvl="1" indent="-304800">
              <a:lnSpc>
                <a:spcPts val="3954"/>
              </a:lnSpc>
              <a:buFont typeface="Arial"/>
              <a:buChar char="•"/>
            </a:pPr>
            <a:r>
              <a:rPr lang="en-US" sz="3000" dirty="0">
                <a:solidFill>
                  <a:schemeClr val="bg1"/>
                </a:solidFill>
                <a:latin typeface="Montserrat"/>
                <a:ea typeface="+mn-lt"/>
                <a:cs typeface="+mn-lt"/>
                <a:sym typeface="Montserrat"/>
              </a:rPr>
              <a:t>Monitoring and Analytics</a:t>
            </a:r>
          </a:p>
          <a:p>
            <a:pPr marL="609600" lvl="1" indent="-304800">
              <a:lnSpc>
                <a:spcPts val="3954"/>
              </a:lnSpc>
              <a:buFont typeface="Arial"/>
              <a:buChar char="•"/>
            </a:pPr>
            <a:r>
              <a:rPr lang="en-US" sz="3000" dirty="0">
                <a:solidFill>
                  <a:schemeClr val="bg1"/>
                </a:solidFill>
                <a:latin typeface="Montserrat"/>
                <a:ea typeface="+mn-lt"/>
                <a:cs typeface="+mn-lt"/>
                <a:sym typeface="Montserrat"/>
              </a:rPr>
              <a:t>Flexible Robotic Systems</a:t>
            </a:r>
            <a:endParaRPr lang="uk-UA" sz="3000" dirty="0">
              <a:solidFill>
                <a:schemeClr val="bg1"/>
              </a:solidFill>
              <a:latin typeface="Montserrat"/>
            </a:endParaRPr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66A4A7A5-9B0F-A687-53C9-452EF3C4146C}"/>
              </a:ext>
            </a:extLst>
          </p:cNvPr>
          <p:cNvSpPr txBox="1"/>
          <p:nvPr/>
        </p:nvSpPr>
        <p:spPr>
          <a:xfrm>
            <a:off x="632652" y="9336381"/>
            <a:ext cx="4545265" cy="68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2050"/>
              </a:lnSpc>
              <a:spcBef>
                <a:spcPct val="0"/>
              </a:spcBef>
            </a:pPr>
            <a:r>
              <a:rPr lang="en-US" sz="2050" u="none" dirty="0">
                <a:solidFill>
                  <a:schemeClr val="bg1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Created By : INNOVINNPROM</a:t>
            </a:r>
            <a:endParaRPr lang="uk-UA" sz="2050" u="none" dirty="0">
              <a:solidFill>
                <a:schemeClr val="bg1">
                  <a:lumMod val="75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2050" dirty="0">
                <a:solidFill>
                  <a:schemeClr val="bg1">
                    <a:lumMod val="75000"/>
                  </a:schemeClr>
                </a:solidFill>
                <a:latin typeface="Montserrat"/>
                <a:sym typeface="Montserra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https://innovinnprom.com/</a:t>
            </a:r>
            <a:endParaRPr lang="en-US" sz="2050" dirty="0">
              <a:solidFill>
                <a:schemeClr val="bg1">
                  <a:lumMod val="75000"/>
                </a:schemeClr>
              </a:solidFill>
              <a:latin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AC2BBA-3346-41CF-8CB5-1EB7E72B4B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E197D93-D172-88EB-45E0-238B1E3BB3BA}"/>
              </a:ext>
            </a:extLst>
          </p:cNvPr>
          <p:cNvSpPr/>
          <p:nvPr/>
        </p:nvSpPr>
        <p:spPr>
          <a:xfrm>
            <a:off x="0" y="5114463"/>
            <a:ext cx="7895392" cy="5172537"/>
          </a:xfrm>
          <a:prstGeom prst="rect">
            <a:avLst/>
          </a:prstGeom>
          <a:solidFill>
            <a:srgbClr val="1959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CB7CF8-D1AD-5F6A-912E-CC527A075F52}"/>
              </a:ext>
            </a:extLst>
          </p:cNvPr>
          <p:cNvSpPr txBox="1"/>
          <p:nvPr/>
        </p:nvSpPr>
        <p:spPr>
          <a:xfrm>
            <a:off x="455131" y="2006531"/>
            <a:ext cx="5562912" cy="230832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noProof="0" dirty="0">
                <a:solidFill>
                  <a:srgbClr val="0D0D0D"/>
                </a:solidFill>
                <a:latin typeface="Montserrat"/>
                <a:ea typeface="+mn-lt"/>
                <a:cs typeface="+mn-lt"/>
              </a:rPr>
              <a:t>INNOVINNPROM covers the entire range of state-of-the-art IT and telecommunications technologies that ensure the digitalization and automation of enterprises </a:t>
            </a:r>
            <a:r>
              <a:rPr lang="en-US" sz="2400" b="0" i="0" noProof="0" dirty="0">
                <a:solidFill>
                  <a:srgbClr val="0D0D0D"/>
                </a:solidFill>
                <a:effectLst/>
                <a:latin typeface="Montserrat"/>
                <a:ea typeface="+mn-lt"/>
                <a:cs typeface="+mn-lt"/>
              </a:rPr>
              <a:t>(</a:t>
            </a:r>
            <a:r>
              <a:rPr lang="en-US" sz="2400" noProof="0" dirty="0">
                <a:solidFill>
                  <a:srgbClr val="0D0D0D"/>
                </a:solidFill>
                <a:latin typeface="Montserrat"/>
                <a:ea typeface="+mn-lt"/>
                <a:cs typeface="+mn-lt"/>
              </a:rPr>
              <a:t>holdings</a:t>
            </a:r>
            <a:r>
              <a:rPr lang="en-US" sz="2400" b="0" i="0" noProof="0" dirty="0">
                <a:solidFill>
                  <a:srgbClr val="0D0D0D"/>
                </a:solidFill>
                <a:effectLst/>
                <a:latin typeface="Montserrat"/>
                <a:ea typeface="+mn-lt"/>
                <a:cs typeface="+mn-lt"/>
              </a:rPr>
              <a:t>) </a:t>
            </a:r>
            <a:r>
              <a:rPr lang="en-US" sz="2400" noProof="0" dirty="0">
                <a:solidFill>
                  <a:srgbClr val="0D0D0D"/>
                </a:solidFill>
                <a:latin typeface="Montserrat"/>
                <a:ea typeface="+mn-lt"/>
                <a:cs typeface="+mn-lt"/>
              </a:rPr>
              <a:t>at all levels</a:t>
            </a:r>
            <a:r>
              <a:rPr lang="en-US" sz="2400" b="0" i="0" noProof="0" dirty="0">
                <a:solidFill>
                  <a:srgbClr val="0D0D0D"/>
                </a:solidFill>
                <a:effectLst/>
                <a:latin typeface="Montserrat"/>
                <a:ea typeface="+mn-lt"/>
                <a:cs typeface="+mn-lt"/>
              </a:rPr>
              <a:t>.</a:t>
            </a:r>
            <a:endParaRPr lang="en-US" noProof="0" dirty="0">
              <a:latin typeface="Montserrat"/>
              <a:ea typeface="+mn-lt"/>
              <a:cs typeface="+mn-lt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BFF22535-E3C7-4367-A3CD-FF12422D42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40" b="3457"/>
          <a:stretch/>
        </p:blipFill>
        <p:spPr bwMode="auto">
          <a:xfrm>
            <a:off x="5867404" y="1949800"/>
            <a:ext cx="12420596" cy="749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8417DC-95D8-A810-1A87-5CE5B7EDC676}"/>
              </a:ext>
            </a:extLst>
          </p:cNvPr>
          <p:cNvSpPr txBox="1"/>
          <p:nvPr/>
        </p:nvSpPr>
        <p:spPr>
          <a:xfrm>
            <a:off x="587014" y="5925996"/>
            <a:ext cx="5562912" cy="230832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noProof="0" dirty="0">
                <a:solidFill>
                  <a:schemeClr val="bg1"/>
                </a:solidFill>
                <a:latin typeface="Montserrat"/>
                <a:ea typeface="+mn-lt"/>
                <a:cs typeface="+mn-lt"/>
              </a:rPr>
              <a:t>We find and solve problems that negatively affect the energy efficiency and production efficiency of enterprises and provide tools to overcome them and reduce financial losses</a:t>
            </a:r>
            <a:r>
              <a:rPr lang="en-US" sz="2400" b="0" i="0" noProof="0" dirty="0">
                <a:solidFill>
                  <a:schemeClr val="bg1"/>
                </a:solidFill>
                <a:effectLst/>
                <a:latin typeface="Montserrat"/>
                <a:ea typeface="+mn-lt"/>
                <a:cs typeface="+mn-lt"/>
              </a:rPr>
              <a:t>.</a:t>
            </a:r>
            <a:endParaRPr lang="en-US" noProof="0" dirty="0">
              <a:solidFill>
                <a:schemeClr val="bg1"/>
              </a:solidFill>
              <a:latin typeface="Montserrat"/>
              <a:ea typeface="+mn-lt"/>
              <a:cs typeface="+mn-lt"/>
            </a:endParaRPr>
          </a:p>
        </p:txBody>
      </p:sp>
      <p:sp>
        <p:nvSpPr>
          <p:cNvPr id="20" name="TextBox 12">
            <a:extLst>
              <a:ext uri="{FF2B5EF4-FFF2-40B4-BE49-F238E27FC236}">
                <a16:creationId xmlns:a16="http://schemas.microsoft.com/office/drawing/2014/main" id="{F3A14ED0-4DA2-17D0-5969-5D492CDA8020}"/>
              </a:ext>
            </a:extLst>
          </p:cNvPr>
          <p:cNvSpPr txBox="1"/>
          <p:nvPr/>
        </p:nvSpPr>
        <p:spPr>
          <a:xfrm>
            <a:off x="13639801" y="9334500"/>
            <a:ext cx="4164264" cy="68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2050"/>
              </a:lnSpc>
              <a:spcBef>
                <a:spcPct val="0"/>
              </a:spcBef>
            </a:pPr>
            <a:endParaRPr lang="en-US" sz="2050" u="none" dirty="0">
              <a:solidFill>
                <a:schemeClr val="bg1">
                  <a:lumMod val="75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r">
              <a:lnSpc>
                <a:spcPct val="150000"/>
              </a:lnSpc>
              <a:spcBef>
                <a:spcPct val="0"/>
              </a:spcBef>
            </a:pPr>
            <a:r>
              <a:rPr lang="en-US" sz="2050" dirty="0">
                <a:solidFill>
                  <a:schemeClr val="bg1">
                    <a:lumMod val="75000"/>
                  </a:schemeClr>
                </a:solidFill>
                <a:latin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https://innovinnprom.com/</a:t>
            </a:r>
            <a:endParaRPr lang="en-US" sz="2050" dirty="0">
              <a:solidFill>
                <a:schemeClr val="bg1">
                  <a:lumMod val="75000"/>
                </a:schemeClr>
              </a:solidFill>
              <a:latin typeface="Montserrat"/>
              <a:sym typeface="Montserrat"/>
            </a:endParaRPr>
          </a:p>
        </p:txBody>
      </p:sp>
      <p:pic>
        <p:nvPicPr>
          <p:cNvPr id="17" name="Рисунок 131">
            <a:extLst>
              <a:ext uri="{FF2B5EF4-FFF2-40B4-BE49-F238E27FC236}">
                <a16:creationId xmlns:a16="http://schemas.microsoft.com/office/drawing/2014/main" id="{32A3C3D4-00ED-18AA-4B3C-454D9EC5A9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9715" y="407251"/>
            <a:ext cx="1148750" cy="550623"/>
          </a:xfrm>
          <a:prstGeom prst="rect">
            <a:avLst/>
          </a:prstGeom>
          <a:effectLst>
            <a:outerShdw blurRad="38100" dist="38100" dir="2700000" algn="tl" rotWithShape="0">
              <a:prstClr val="black">
                <a:alpha val="21000"/>
              </a:prstClr>
            </a:outerShdw>
          </a:effectLst>
        </p:spPr>
      </p:pic>
      <p:sp>
        <p:nvSpPr>
          <p:cNvPr id="21" name="TextBox 10">
            <a:extLst>
              <a:ext uri="{FF2B5EF4-FFF2-40B4-BE49-F238E27FC236}">
                <a16:creationId xmlns:a16="http://schemas.microsoft.com/office/drawing/2014/main" id="{B7DE2702-13C3-A7C7-0EF6-4A948DFF2E93}"/>
              </a:ext>
            </a:extLst>
          </p:cNvPr>
          <p:cNvSpPr txBox="1"/>
          <p:nvPr/>
        </p:nvSpPr>
        <p:spPr>
          <a:xfrm>
            <a:off x="609288" y="407251"/>
            <a:ext cx="11789909" cy="700769"/>
          </a:xfrm>
          <a:prstGeom prst="rect">
            <a:avLst/>
          </a:prstGeom>
          <a:effectLst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100"/>
              </a:lnSpc>
            </a:pPr>
            <a:r>
              <a:rPr lang="en-US" sz="3600" noProof="0" dirty="0">
                <a:solidFill>
                  <a:srgbClr val="19598D"/>
                </a:solidFill>
                <a:latin typeface="Montserrat"/>
                <a:ea typeface="+mn-lt"/>
                <a:cs typeface="+mn-lt"/>
                <a:sym typeface="Montserrat Bold"/>
              </a:rPr>
              <a:t>Analytics</a:t>
            </a:r>
            <a:endParaRPr lang="uk-UA" sz="3600" dirty="0">
              <a:solidFill>
                <a:srgbClr val="19598D"/>
              </a:solidFill>
              <a:latin typeface="Montserrat"/>
              <a:ea typeface="+mn-lt"/>
              <a:cs typeface="+mn-lt"/>
            </a:endParaRPr>
          </a:p>
        </p:txBody>
      </p:sp>
      <p:sp>
        <p:nvSpPr>
          <p:cNvPr id="16" name="AutoShape 7">
            <a:extLst>
              <a:ext uri="{FF2B5EF4-FFF2-40B4-BE49-F238E27FC236}">
                <a16:creationId xmlns:a16="http://schemas.microsoft.com/office/drawing/2014/main" id="{F3272B9E-1273-0FBB-6F78-CD162740AE76}"/>
              </a:ext>
            </a:extLst>
          </p:cNvPr>
          <p:cNvSpPr/>
          <p:nvPr/>
        </p:nvSpPr>
        <p:spPr>
          <a:xfrm flipV="1">
            <a:off x="-1" y="9105899"/>
            <a:ext cx="18288001" cy="1"/>
          </a:xfrm>
          <a:prstGeom prst="line">
            <a:avLst/>
          </a:prstGeom>
          <a:ln w="28575" cap="rnd">
            <a:solidFill>
              <a:schemeClr val="bg1">
                <a:lumMod val="85000"/>
              </a:schemeClr>
            </a:solidFill>
            <a:prstDash val="solid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841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F5CA6C-7A83-F140-ACA1-95E7D2806C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0" name="Picture 5139">
            <a:extLst>
              <a:ext uri="{FF2B5EF4-FFF2-40B4-BE49-F238E27FC236}">
                <a16:creationId xmlns:a16="http://schemas.microsoft.com/office/drawing/2014/main" id="{86369DD9-AB72-618E-B1C3-6243446822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48" b="20063"/>
          <a:stretch/>
        </p:blipFill>
        <p:spPr>
          <a:xfrm>
            <a:off x="0" y="4465800"/>
            <a:ext cx="18288000" cy="58211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528B43-A954-979E-3489-817ACD672616}"/>
              </a:ext>
            </a:extLst>
          </p:cNvPr>
          <p:cNvSpPr txBox="1"/>
          <p:nvPr/>
        </p:nvSpPr>
        <p:spPr>
          <a:xfrm>
            <a:off x="609288" y="1601628"/>
            <a:ext cx="17194777" cy="230832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2400" noProof="0" dirty="0">
                <a:solidFill>
                  <a:srgbClr val="0D0D0D"/>
                </a:solidFill>
                <a:latin typeface="Montserrat"/>
                <a:ea typeface="+mn-lt"/>
                <a:cs typeface="+mn-lt"/>
              </a:rPr>
              <a:t>To process large amounts of data, INNOVINNPROM has developed and maintains its own cloud-based platform for the industrial Internet of Things, SAKURA-</a:t>
            </a:r>
            <a:r>
              <a:rPr lang="en-US" sz="2400" noProof="0" dirty="0" err="1">
                <a:solidFill>
                  <a:srgbClr val="0D0D0D"/>
                </a:solidFill>
                <a:latin typeface="Montserrat"/>
                <a:ea typeface="+mn-lt"/>
                <a:cs typeface="+mn-lt"/>
              </a:rPr>
              <a:t>IIoT</a:t>
            </a:r>
            <a:r>
              <a:rPr lang="en-US" sz="2400" b="0" i="0" noProof="0" dirty="0">
                <a:solidFill>
                  <a:srgbClr val="0D0D0D"/>
                </a:solidFill>
                <a:effectLst/>
                <a:latin typeface="Montserrat"/>
                <a:ea typeface="+mn-lt"/>
                <a:cs typeface="+mn-lt"/>
              </a:rPr>
              <a:t>. </a:t>
            </a:r>
            <a:r>
              <a:rPr lang="en-US" sz="2400" noProof="0" dirty="0">
                <a:solidFill>
                  <a:srgbClr val="0D0D0D"/>
                </a:solidFill>
                <a:latin typeface="Montserrat"/>
                <a:ea typeface="+mn-lt"/>
                <a:cs typeface="+mn-lt"/>
              </a:rPr>
              <a:t>The platform allows collecting</a:t>
            </a:r>
            <a:r>
              <a:rPr lang="en-US" sz="2400" b="0" i="0" noProof="0" dirty="0">
                <a:solidFill>
                  <a:srgbClr val="0D0D0D"/>
                </a:solidFill>
                <a:effectLst/>
                <a:latin typeface="Montserrat"/>
                <a:ea typeface="+mn-lt"/>
                <a:cs typeface="+mn-lt"/>
              </a:rPr>
              <a:t>, </a:t>
            </a:r>
            <a:r>
              <a:rPr lang="en-US" sz="2400" noProof="0" dirty="0">
                <a:solidFill>
                  <a:srgbClr val="0D0D0D"/>
                </a:solidFill>
                <a:latin typeface="Montserrat"/>
                <a:ea typeface="+mn-lt"/>
                <a:cs typeface="+mn-lt"/>
              </a:rPr>
              <a:t>accumulating and analyzing large amounts of data coming from industrial facilities every second and providing users with consolidated information anywhere in the world</a:t>
            </a:r>
            <a:r>
              <a:rPr lang="en-US" sz="2400" b="0" i="0" noProof="0" dirty="0">
                <a:solidFill>
                  <a:srgbClr val="0D0D0D"/>
                </a:solidFill>
                <a:effectLst/>
                <a:latin typeface="Montserrat"/>
                <a:ea typeface="+mn-lt"/>
                <a:cs typeface="+mn-lt"/>
              </a:rPr>
              <a:t>. </a:t>
            </a:r>
            <a:r>
              <a:rPr lang="en-US" sz="2400" noProof="0" dirty="0">
                <a:solidFill>
                  <a:srgbClr val="0D0D0D"/>
                </a:solidFill>
                <a:latin typeface="Montserrat"/>
                <a:ea typeface="+mn-lt"/>
                <a:cs typeface="+mn-lt"/>
              </a:rPr>
              <a:t>The platform is based on modern technologies and is deployed on </a:t>
            </a:r>
            <a:r>
              <a:rPr lang="en-US" sz="2400" noProof="0" dirty="0" err="1">
                <a:solidFill>
                  <a:srgbClr val="0D0D0D"/>
                </a:solidFill>
                <a:latin typeface="Montserrat"/>
                <a:ea typeface="+mn-lt"/>
                <a:cs typeface="+mn-lt"/>
              </a:rPr>
              <a:t>Hetzner's</a:t>
            </a:r>
            <a:r>
              <a:rPr lang="en-US" sz="2400" noProof="0" dirty="0">
                <a:solidFill>
                  <a:srgbClr val="0D0D0D"/>
                </a:solidFill>
                <a:latin typeface="Montserrat"/>
                <a:ea typeface="+mn-lt"/>
                <a:cs typeface="+mn-lt"/>
              </a:rPr>
              <a:t> server facilities with the possibility of migration to cloud services of another provider at the customer's request.</a:t>
            </a:r>
            <a:endParaRPr lang="en-US" noProof="0" dirty="0">
              <a:latin typeface="Montserrat"/>
              <a:ea typeface="+mn-lt"/>
              <a:cs typeface="+mn-lt"/>
            </a:endParaRPr>
          </a:p>
        </p:txBody>
      </p:sp>
      <p:sp>
        <p:nvSpPr>
          <p:cNvPr id="5142" name="TextBox 5141">
            <a:extLst>
              <a:ext uri="{FF2B5EF4-FFF2-40B4-BE49-F238E27FC236}">
                <a16:creationId xmlns:a16="http://schemas.microsoft.com/office/drawing/2014/main" id="{27AC6968-2CCB-7379-78DA-EB02A76891D1}"/>
              </a:ext>
            </a:extLst>
          </p:cNvPr>
          <p:cNvSpPr txBox="1"/>
          <p:nvPr/>
        </p:nvSpPr>
        <p:spPr>
          <a:xfrm>
            <a:off x="6934200" y="6347279"/>
            <a:ext cx="91585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https://ivp.vn.ua/agro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9DF9F70-D07B-1D45-A208-25967B9E54DF}"/>
              </a:ext>
            </a:extLst>
          </p:cNvPr>
          <p:cNvSpPr/>
          <p:nvPr/>
        </p:nvSpPr>
        <p:spPr>
          <a:xfrm>
            <a:off x="12268199" y="4459773"/>
            <a:ext cx="6053175" cy="5846339"/>
          </a:xfrm>
          <a:prstGeom prst="rect">
            <a:avLst/>
          </a:prstGeom>
          <a:solidFill>
            <a:srgbClr val="1959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tIns="288000" rIns="468000" bIns="45720" rtlCol="0" anchor="t" anchorCtr="0"/>
          <a:lstStyle/>
          <a:p>
            <a:endParaRPr lang="en-US" noProof="0" dirty="0">
              <a:solidFill>
                <a:schemeClr val="bg1"/>
              </a:solidFill>
              <a:latin typeface="Montserrat"/>
              <a:ea typeface="+mn-lt"/>
              <a:cs typeface="+mn-lt"/>
            </a:endParaRPr>
          </a:p>
          <a:p>
            <a:r>
              <a:rPr lang="en-US" sz="2400" noProof="0" dirty="0">
                <a:solidFill>
                  <a:schemeClr val="bg1"/>
                </a:solidFill>
                <a:latin typeface="Montserrat"/>
                <a:ea typeface="+mn-lt"/>
                <a:cs typeface="+mn-lt"/>
              </a:rPr>
              <a:t>SAKURA-IIOT provides the ability to consolidate all enterprise </a:t>
            </a:r>
            <a:r>
              <a:rPr lang="en-US" sz="2400" b="0" i="0" noProof="0" dirty="0">
                <a:solidFill>
                  <a:schemeClr val="bg1"/>
                </a:solidFill>
                <a:effectLst/>
                <a:latin typeface="Montserrat"/>
                <a:ea typeface="+mn-lt"/>
                <a:cs typeface="+mn-lt"/>
              </a:rPr>
              <a:t>(</a:t>
            </a:r>
            <a:r>
              <a:rPr lang="en-US" sz="2400" noProof="0" dirty="0">
                <a:solidFill>
                  <a:schemeClr val="bg1"/>
                </a:solidFill>
                <a:latin typeface="Montserrat"/>
                <a:ea typeface="+mn-lt"/>
                <a:cs typeface="+mn-lt"/>
              </a:rPr>
              <a:t>holding</a:t>
            </a:r>
            <a:r>
              <a:rPr lang="en-US" sz="2400" b="0" i="0" noProof="0" dirty="0">
                <a:solidFill>
                  <a:schemeClr val="bg1"/>
                </a:solidFill>
                <a:effectLst/>
                <a:latin typeface="Montserrat"/>
                <a:ea typeface="+mn-lt"/>
                <a:cs typeface="+mn-lt"/>
              </a:rPr>
              <a:t>) </a:t>
            </a:r>
            <a:r>
              <a:rPr lang="en-US" sz="2400" noProof="0" dirty="0">
                <a:solidFill>
                  <a:schemeClr val="bg1"/>
                </a:solidFill>
                <a:latin typeface="Montserrat"/>
                <a:ea typeface="+mn-lt"/>
                <a:cs typeface="+mn-lt"/>
              </a:rPr>
              <a:t>data in a single place</a:t>
            </a:r>
            <a:r>
              <a:rPr lang="en-US" sz="2400" b="0" i="0" noProof="0" dirty="0">
                <a:solidFill>
                  <a:schemeClr val="bg1"/>
                </a:solidFill>
                <a:effectLst/>
                <a:latin typeface="Montserrat"/>
                <a:ea typeface="+mn-lt"/>
                <a:cs typeface="+mn-lt"/>
              </a:rPr>
              <a:t>, </a:t>
            </a:r>
            <a:r>
              <a:rPr lang="en-US" sz="2400" noProof="0" dirty="0">
                <a:solidFill>
                  <a:schemeClr val="bg1"/>
                </a:solidFill>
                <a:latin typeface="Montserrat"/>
                <a:ea typeface="+mn-lt"/>
                <a:cs typeface="+mn-lt"/>
              </a:rPr>
              <a:t>to perform fast analytical data processing in real time</a:t>
            </a:r>
            <a:r>
              <a:rPr lang="en-US" sz="2400" b="0" i="0" noProof="0" dirty="0">
                <a:solidFill>
                  <a:schemeClr val="bg1"/>
                </a:solidFill>
                <a:effectLst/>
                <a:latin typeface="Montserrat"/>
                <a:ea typeface="+mn-lt"/>
                <a:cs typeface="+mn-lt"/>
              </a:rPr>
              <a:t>, </a:t>
            </a:r>
            <a:r>
              <a:rPr lang="en-US" sz="2400" noProof="0" dirty="0">
                <a:solidFill>
                  <a:schemeClr val="bg1"/>
                </a:solidFill>
                <a:latin typeface="Montserrat"/>
                <a:ea typeface="+mn-lt"/>
                <a:cs typeface="+mn-lt"/>
              </a:rPr>
              <a:t>to </a:t>
            </a:r>
            <a:r>
              <a:rPr lang="en-US" sz="2400" noProof="0" dirty="0" err="1">
                <a:solidFill>
                  <a:schemeClr val="bg1"/>
                </a:solidFill>
                <a:latin typeface="Montserrat"/>
                <a:ea typeface="+mn-lt"/>
                <a:cs typeface="+mn-lt"/>
              </a:rPr>
              <a:t>summarise</a:t>
            </a:r>
            <a:r>
              <a:rPr lang="en-US" sz="2400" noProof="0" dirty="0">
                <a:solidFill>
                  <a:schemeClr val="bg1"/>
                </a:solidFill>
                <a:latin typeface="Montserrat"/>
                <a:ea typeface="+mn-lt"/>
                <a:cs typeface="+mn-lt"/>
              </a:rPr>
              <a:t> data and provide it to the user in a convenient graphical</a:t>
            </a:r>
            <a:r>
              <a:rPr lang="en-US" sz="2400" b="0" i="0" noProof="0" dirty="0">
                <a:solidFill>
                  <a:schemeClr val="bg1"/>
                </a:solidFill>
                <a:effectLst/>
                <a:latin typeface="Montserrat"/>
                <a:ea typeface="+mn-lt"/>
                <a:cs typeface="+mn-lt"/>
              </a:rPr>
              <a:t>, </a:t>
            </a:r>
            <a:r>
              <a:rPr lang="en-US" sz="2400" noProof="0" dirty="0">
                <a:solidFill>
                  <a:schemeClr val="bg1"/>
                </a:solidFill>
                <a:latin typeface="Montserrat"/>
                <a:ea typeface="+mn-lt"/>
                <a:cs typeface="+mn-lt"/>
              </a:rPr>
              <a:t>tabular and textual form</a:t>
            </a:r>
            <a:r>
              <a:rPr lang="en-US" sz="2400" b="0" i="0" noProof="0" dirty="0">
                <a:solidFill>
                  <a:schemeClr val="bg1"/>
                </a:solidFill>
                <a:effectLst/>
                <a:latin typeface="Montserrat"/>
                <a:ea typeface="+mn-lt"/>
                <a:cs typeface="+mn-lt"/>
              </a:rPr>
              <a:t>, </a:t>
            </a:r>
            <a:r>
              <a:rPr lang="en-US" sz="2400" noProof="0" dirty="0">
                <a:solidFill>
                  <a:schemeClr val="bg1"/>
                </a:solidFill>
                <a:latin typeface="Montserrat"/>
                <a:ea typeface="+mn-lt"/>
                <a:cs typeface="+mn-lt"/>
              </a:rPr>
              <a:t>using cloud computing technologies</a:t>
            </a:r>
            <a:r>
              <a:rPr lang="uk-UA" sz="2400" b="0" i="0" dirty="0">
                <a:solidFill>
                  <a:schemeClr val="bg1"/>
                </a:solidFill>
                <a:effectLst/>
                <a:latin typeface="Montserrat"/>
                <a:ea typeface="+mn-lt"/>
                <a:cs typeface="+mn-lt"/>
              </a:rPr>
              <a:t>.</a:t>
            </a:r>
            <a:endParaRPr lang="uk-UA" dirty="0">
              <a:solidFill>
                <a:schemeClr val="bg1"/>
              </a:solidFill>
              <a:latin typeface="Montserrat"/>
              <a:ea typeface="+mn-lt"/>
              <a:cs typeface="+mn-lt"/>
            </a:endParaRPr>
          </a:p>
          <a:p>
            <a:pPr algn="ctr"/>
            <a:endParaRPr lang="en-US" dirty="0"/>
          </a:p>
        </p:txBody>
      </p:sp>
      <p:sp>
        <p:nvSpPr>
          <p:cNvPr id="5134" name="AutoShape 7">
            <a:extLst>
              <a:ext uri="{FF2B5EF4-FFF2-40B4-BE49-F238E27FC236}">
                <a16:creationId xmlns:a16="http://schemas.microsoft.com/office/drawing/2014/main" id="{6752F5C6-C697-477E-43A1-91A57C675D46}"/>
              </a:ext>
            </a:extLst>
          </p:cNvPr>
          <p:cNvSpPr/>
          <p:nvPr/>
        </p:nvSpPr>
        <p:spPr>
          <a:xfrm flipV="1">
            <a:off x="-1" y="9105899"/>
            <a:ext cx="18288001" cy="1"/>
          </a:xfrm>
          <a:prstGeom prst="line">
            <a:avLst/>
          </a:prstGeom>
          <a:ln w="28575" cap="rnd">
            <a:solidFill>
              <a:schemeClr val="bg1">
                <a:lumMod val="85000"/>
              </a:scheme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5143" name="TextBox 5142">
            <a:extLst>
              <a:ext uri="{FF2B5EF4-FFF2-40B4-BE49-F238E27FC236}">
                <a16:creationId xmlns:a16="http://schemas.microsoft.com/office/drawing/2014/main" id="{2C6248CC-92DE-32C9-207A-A31F36C2E258}"/>
              </a:ext>
            </a:extLst>
          </p:cNvPr>
          <p:cNvSpPr txBox="1"/>
          <p:nvPr/>
        </p:nvSpPr>
        <p:spPr>
          <a:xfrm>
            <a:off x="616242" y="9756102"/>
            <a:ext cx="11168022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2400" noProof="0" dirty="0">
                <a:solidFill>
                  <a:schemeClr val="bg1"/>
                </a:solidFill>
                <a:latin typeface="Montserrat"/>
                <a:ea typeface="+mn-lt"/>
                <a:cs typeface="+mn-lt"/>
              </a:rPr>
              <a:t>Project website and examples of solutions for</a:t>
            </a:r>
            <a:r>
              <a:rPr lang="en-US" sz="2400" noProof="0" dirty="0">
                <a:solidFill>
                  <a:schemeClr val="bg1"/>
                </a:solidFill>
                <a:latin typeface="Montserrat"/>
              </a:rPr>
              <a:t> </a:t>
            </a:r>
            <a:r>
              <a:rPr lang="uk-UA" sz="2400" dirty="0" err="1">
                <a:solidFill>
                  <a:schemeClr val="bg1"/>
                </a:solidFill>
                <a:latin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uk-UA" sz="2400" b="0" i="0" dirty="0">
                <a:solidFill>
                  <a:schemeClr val="bg1"/>
                </a:solidFill>
                <a:effectLst/>
                <a:latin typeface="Montserrat"/>
              </a:rPr>
              <a:t> </a:t>
            </a:r>
            <a:endParaRPr lang="uk-UA" dirty="0">
              <a:solidFill>
                <a:schemeClr val="bg1"/>
              </a:solidFill>
              <a:latin typeface="Montserrat"/>
            </a:endParaRPr>
          </a:p>
        </p:txBody>
      </p:sp>
      <p:sp>
        <p:nvSpPr>
          <p:cNvPr id="18" name="TextBox 12">
            <a:extLst>
              <a:ext uri="{FF2B5EF4-FFF2-40B4-BE49-F238E27FC236}">
                <a16:creationId xmlns:a16="http://schemas.microsoft.com/office/drawing/2014/main" id="{E36CE5B0-E67F-5E81-AB96-292E2C910EA4}"/>
              </a:ext>
            </a:extLst>
          </p:cNvPr>
          <p:cNvSpPr txBox="1"/>
          <p:nvPr/>
        </p:nvSpPr>
        <p:spPr>
          <a:xfrm>
            <a:off x="13639801" y="9334500"/>
            <a:ext cx="4164264" cy="68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2050"/>
              </a:lnSpc>
              <a:spcBef>
                <a:spcPct val="0"/>
              </a:spcBef>
            </a:pPr>
            <a:endParaRPr lang="en-US" sz="2050" u="none" dirty="0">
              <a:solidFill>
                <a:schemeClr val="bg1">
                  <a:lumMod val="75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r">
              <a:lnSpc>
                <a:spcPct val="150000"/>
              </a:lnSpc>
              <a:spcBef>
                <a:spcPct val="0"/>
              </a:spcBef>
            </a:pPr>
            <a:r>
              <a:rPr lang="en-US" sz="2050" dirty="0">
                <a:solidFill>
                  <a:schemeClr val="bg1">
                    <a:lumMod val="75000"/>
                  </a:schemeClr>
                </a:solidFill>
                <a:latin typeface="Montserrat"/>
                <a:sym typeface="Montserra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https://innovinnprom.com/</a:t>
            </a:r>
            <a:endParaRPr lang="en-US" sz="2050" dirty="0">
              <a:solidFill>
                <a:schemeClr val="bg1">
                  <a:lumMod val="75000"/>
                </a:schemeClr>
              </a:solidFill>
              <a:latin typeface="Montserrat"/>
              <a:sym typeface="Montserrat"/>
            </a:endParaRPr>
          </a:p>
        </p:txBody>
      </p:sp>
      <p:pic>
        <p:nvPicPr>
          <p:cNvPr id="3" name="Рисунок 131">
            <a:extLst>
              <a:ext uri="{FF2B5EF4-FFF2-40B4-BE49-F238E27FC236}">
                <a16:creationId xmlns:a16="http://schemas.microsoft.com/office/drawing/2014/main" id="{3D771739-5242-BD27-7488-02EA0F16C8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9715" y="407251"/>
            <a:ext cx="1148750" cy="550623"/>
          </a:xfrm>
          <a:prstGeom prst="rect">
            <a:avLst/>
          </a:prstGeom>
          <a:effectLst>
            <a:outerShdw blurRad="38100" dist="38100" dir="2700000" algn="tl" rotWithShape="0">
              <a:prstClr val="black">
                <a:alpha val="21000"/>
              </a:prstClr>
            </a:outerShdw>
          </a:effectLst>
        </p:spPr>
      </p:pic>
      <p:sp>
        <p:nvSpPr>
          <p:cNvPr id="4" name="TextBox 10">
            <a:extLst>
              <a:ext uri="{FF2B5EF4-FFF2-40B4-BE49-F238E27FC236}">
                <a16:creationId xmlns:a16="http://schemas.microsoft.com/office/drawing/2014/main" id="{148B1364-6DEB-0883-407D-D5319855F289}"/>
              </a:ext>
            </a:extLst>
          </p:cNvPr>
          <p:cNvSpPr txBox="1"/>
          <p:nvPr/>
        </p:nvSpPr>
        <p:spPr>
          <a:xfrm>
            <a:off x="609288" y="407251"/>
            <a:ext cx="11789909" cy="708592"/>
          </a:xfrm>
          <a:prstGeom prst="rect">
            <a:avLst/>
          </a:prstGeom>
          <a:effectLst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100"/>
              </a:lnSpc>
            </a:pPr>
            <a:r>
              <a:rPr lang="en-US" sz="3600" noProof="0" dirty="0">
                <a:solidFill>
                  <a:srgbClr val="19598D"/>
                </a:solidFill>
                <a:latin typeface="Montserrat"/>
                <a:ea typeface="+mn-lt"/>
                <a:cs typeface="+mn-lt"/>
                <a:sym typeface="Montserrat Bold"/>
              </a:rPr>
              <a:t>Own</a:t>
            </a:r>
            <a:r>
              <a:rPr lang="uk-UA" sz="3600" dirty="0">
                <a:solidFill>
                  <a:srgbClr val="19598D"/>
                </a:solidFill>
                <a:latin typeface="Montserrat"/>
                <a:ea typeface="+mn-lt"/>
                <a:cs typeface="+mn-lt"/>
                <a:sym typeface="Montserrat Bold"/>
              </a:rPr>
              <a:t> </a:t>
            </a:r>
            <a:r>
              <a:rPr lang="en-US" sz="3600" noProof="0" dirty="0">
                <a:solidFill>
                  <a:srgbClr val="19598D"/>
                </a:solidFill>
                <a:latin typeface="Montserrat"/>
                <a:ea typeface="+mn-lt"/>
                <a:cs typeface="+mn-lt"/>
                <a:sym typeface="Montserrat Bold"/>
              </a:rPr>
              <a:t>Cloud Platform</a:t>
            </a:r>
            <a:endParaRPr lang="uk-UA" sz="3600" dirty="0">
              <a:solidFill>
                <a:srgbClr val="19598D"/>
              </a:solidFill>
              <a:latin typeface="Montserrat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5598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99CF53-C8D2-D459-E352-2A37688C1F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F479EE8-E9FF-9145-071B-1D22A4927447}"/>
              </a:ext>
            </a:extLst>
          </p:cNvPr>
          <p:cNvSpPr/>
          <p:nvPr/>
        </p:nvSpPr>
        <p:spPr>
          <a:xfrm>
            <a:off x="-1" y="6428934"/>
            <a:ext cx="18288001" cy="3858065"/>
          </a:xfrm>
          <a:prstGeom prst="rect">
            <a:avLst/>
          </a:prstGeom>
          <a:solidFill>
            <a:srgbClr val="1959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FD8591-CC38-D171-270D-ACC6FEC97FC4}"/>
              </a:ext>
            </a:extLst>
          </p:cNvPr>
          <p:cNvSpPr txBox="1"/>
          <p:nvPr/>
        </p:nvSpPr>
        <p:spPr>
          <a:xfrm>
            <a:off x="462561" y="1618442"/>
            <a:ext cx="17382578" cy="313932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>
              <a:spcBef>
                <a:spcPts val="1800"/>
              </a:spcBef>
            </a:pPr>
            <a:r>
              <a:rPr lang="en-US" sz="2400" noProof="0" dirty="0">
                <a:solidFill>
                  <a:srgbClr val="0D0D0D"/>
                </a:solidFill>
                <a:latin typeface="Montserrat"/>
                <a:ea typeface="+mn-lt"/>
                <a:cs typeface="+mn-lt"/>
              </a:rPr>
              <a:t>INNOVINNPROM develops and mass-produces robotic systems for solving unique production problems</a:t>
            </a:r>
            <a:r>
              <a:rPr lang="en-US" sz="2400" b="0" i="0" noProof="0" dirty="0">
                <a:solidFill>
                  <a:srgbClr val="0D0D0D"/>
                </a:solidFill>
                <a:effectLst/>
                <a:latin typeface="Montserrat"/>
                <a:ea typeface="+mn-lt"/>
                <a:cs typeface="+mn-lt"/>
              </a:rPr>
              <a:t>. </a:t>
            </a:r>
            <a:r>
              <a:rPr lang="en-US" sz="2400" noProof="0" dirty="0">
                <a:solidFill>
                  <a:srgbClr val="0D0D0D"/>
                </a:solidFill>
                <a:latin typeface="Montserrat"/>
                <a:ea typeface="+mn-lt"/>
                <a:cs typeface="+mn-lt"/>
              </a:rPr>
              <a:t>These include such diverse tasks as automatic sampling of grain products and liquids</a:t>
            </a:r>
            <a:r>
              <a:rPr lang="en-US" sz="2400" b="0" i="0" noProof="0" dirty="0">
                <a:solidFill>
                  <a:srgbClr val="0D0D0D"/>
                </a:solidFill>
                <a:effectLst/>
                <a:latin typeface="Montserrat"/>
                <a:ea typeface="+mn-lt"/>
                <a:cs typeface="+mn-lt"/>
              </a:rPr>
              <a:t>, </a:t>
            </a:r>
            <a:r>
              <a:rPr lang="en-US" sz="2400" noProof="0" dirty="0">
                <a:solidFill>
                  <a:srgbClr val="0D0D0D"/>
                </a:solidFill>
                <a:latin typeface="Montserrat"/>
                <a:ea typeface="+mn-lt"/>
                <a:cs typeface="+mn-lt"/>
              </a:rPr>
              <a:t>diagnostics of car chassis</a:t>
            </a:r>
            <a:r>
              <a:rPr lang="en-US" sz="2400" b="0" i="0" noProof="0" dirty="0">
                <a:solidFill>
                  <a:srgbClr val="0D0D0D"/>
                </a:solidFill>
                <a:effectLst/>
                <a:latin typeface="Montserrat"/>
                <a:ea typeface="+mn-lt"/>
                <a:cs typeface="+mn-lt"/>
              </a:rPr>
              <a:t>, </a:t>
            </a:r>
            <a:r>
              <a:rPr lang="en-US" sz="2400" noProof="0" dirty="0">
                <a:solidFill>
                  <a:srgbClr val="0D0D0D"/>
                </a:solidFill>
                <a:latin typeface="Montserrat"/>
                <a:ea typeface="+mn-lt"/>
                <a:cs typeface="+mn-lt"/>
              </a:rPr>
              <a:t>and automatic loading</a:t>
            </a:r>
            <a:r>
              <a:rPr lang="en-US" sz="2400" b="0" i="0" noProof="0" dirty="0">
                <a:solidFill>
                  <a:srgbClr val="0D0D0D"/>
                </a:solidFill>
                <a:effectLst/>
                <a:latin typeface="Montserrat"/>
                <a:ea typeface="+mn-lt"/>
                <a:cs typeface="+mn-lt"/>
              </a:rPr>
              <a:t>/</a:t>
            </a:r>
            <a:r>
              <a:rPr lang="en-US" sz="2400" noProof="0" dirty="0">
                <a:solidFill>
                  <a:srgbClr val="0D0D0D"/>
                </a:solidFill>
                <a:latin typeface="Montserrat"/>
                <a:ea typeface="+mn-lt"/>
                <a:cs typeface="+mn-lt"/>
              </a:rPr>
              <a:t>unloading of pneumatic mail capsules</a:t>
            </a:r>
            <a:r>
              <a:rPr lang="en-US" sz="2400" b="0" i="0" noProof="0" dirty="0">
                <a:solidFill>
                  <a:srgbClr val="0D0D0D"/>
                </a:solidFill>
                <a:effectLst/>
                <a:latin typeface="Montserrat"/>
                <a:ea typeface="+mn-lt"/>
                <a:cs typeface="+mn-lt"/>
              </a:rPr>
              <a:t>.</a:t>
            </a:r>
            <a:endParaRPr lang="en-US" noProof="0" dirty="0">
              <a:latin typeface="Montserrat"/>
              <a:ea typeface="+mn-lt"/>
              <a:cs typeface="+mn-lt"/>
            </a:endParaRPr>
          </a:p>
          <a:p>
            <a:pPr marL="450850" algn="just">
              <a:spcBef>
                <a:spcPts val="1800"/>
              </a:spcBef>
            </a:pPr>
            <a:r>
              <a:rPr lang="en-US" sz="2400" noProof="0" dirty="0">
                <a:solidFill>
                  <a:schemeClr val="accent1">
                    <a:lumMod val="75000"/>
                  </a:schemeClr>
                </a:solidFill>
                <a:latin typeface="Montserrat"/>
                <a:ea typeface="+mn-lt"/>
                <a:cs typeface="+mn-lt"/>
              </a:rPr>
              <a:t>Our robotic systems are an example of the combination of mechanical, hydraulic, pneumatic, electrical, microprocessor-based systems and software at all levels to control them.</a:t>
            </a:r>
            <a:endParaRPr lang="en-US" noProof="0" dirty="0">
              <a:solidFill>
                <a:schemeClr val="accent1">
                  <a:lumMod val="75000"/>
                </a:schemeClr>
              </a:solidFill>
              <a:latin typeface="Montserrat"/>
              <a:ea typeface="+mn-lt"/>
              <a:cs typeface="+mn-lt"/>
            </a:endParaRPr>
          </a:p>
          <a:p>
            <a:pPr algn="just">
              <a:spcBef>
                <a:spcPts val="1800"/>
              </a:spcBef>
            </a:pPr>
            <a:r>
              <a:rPr lang="en-US" sz="2400" noProof="0" dirty="0">
                <a:solidFill>
                  <a:srgbClr val="0D0D0D"/>
                </a:solidFill>
                <a:latin typeface="Montserrat"/>
                <a:ea typeface="+mn-lt"/>
                <a:cs typeface="+mn-lt"/>
              </a:rPr>
              <a:t>We have implemented more than </a:t>
            </a:r>
            <a:r>
              <a:rPr lang="en-US" sz="2400" b="0" i="0" noProof="0" dirty="0">
                <a:solidFill>
                  <a:srgbClr val="0D0D0D"/>
                </a:solidFill>
                <a:effectLst/>
                <a:latin typeface="Montserrat"/>
                <a:ea typeface="+mn-lt"/>
                <a:cs typeface="+mn-lt"/>
              </a:rPr>
              <a:t>50 </a:t>
            </a:r>
            <a:r>
              <a:rPr lang="en-US" sz="2400" noProof="0" dirty="0">
                <a:solidFill>
                  <a:srgbClr val="0D0D0D"/>
                </a:solidFill>
                <a:latin typeface="Montserrat"/>
                <a:ea typeface="+mn-lt"/>
                <a:cs typeface="+mn-lt"/>
              </a:rPr>
              <a:t>projects in Ukraine and are currently implementing projects to optimize grain logistics in the seaports of Lithuania and Romania.</a:t>
            </a:r>
            <a:endParaRPr lang="en-US" noProof="0" dirty="0">
              <a:latin typeface="Montserrat"/>
              <a:ea typeface="+mn-lt"/>
              <a:cs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5C81DD-7D21-2247-4FC2-56DA1F01F6F7}"/>
              </a:ext>
            </a:extLst>
          </p:cNvPr>
          <p:cNvSpPr txBox="1"/>
          <p:nvPr/>
        </p:nvSpPr>
        <p:spPr>
          <a:xfrm>
            <a:off x="1100178" y="9270985"/>
            <a:ext cx="16502024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2400" noProof="0" dirty="0">
                <a:solidFill>
                  <a:schemeClr val="accent5">
                    <a:lumMod val="40000"/>
                    <a:lumOff val="60000"/>
                  </a:schemeClr>
                </a:solidFill>
                <a:latin typeface="Montserrat"/>
                <a:ea typeface="+mn-lt"/>
                <a:cs typeface="+mn-lt"/>
              </a:rPr>
              <a:t>As an example, automatic grain sampling systems are shown from car bodies</a:t>
            </a:r>
            <a:r>
              <a:rPr lang="en-US" sz="2400" b="0" i="0" noProof="0" dirty="0"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latin typeface="Montserrat"/>
                <a:ea typeface="+mn-lt"/>
                <a:cs typeface="+mn-lt"/>
              </a:rPr>
              <a:t>, </a:t>
            </a:r>
            <a:r>
              <a:rPr lang="en-US" sz="2400" noProof="0" dirty="0">
                <a:solidFill>
                  <a:schemeClr val="accent5">
                    <a:lumMod val="40000"/>
                    <a:lumOff val="60000"/>
                  </a:schemeClr>
                </a:solidFill>
                <a:latin typeface="Montserrat"/>
                <a:ea typeface="+mn-lt"/>
                <a:cs typeface="+mn-lt"/>
              </a:rPr>
              <a:t>hopper wagons</a:t>
            </a:r>
            <a:r>
              <a:rPr lang="en-US" sz="2400" b="0" i="0" noProof="0" dirty="0"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latin typeface="Montserrat"/>
                <a:ea typeface="+mn-lt"/>
                <a:cs typeface="+mn-lt"/>
              </a:rPr>
              <a:t>, </a:t>
            </a:r>
            <a:r>
              <a:rPr lang="en-US" sz="2400" noProof="0" dirty="0">
                <a:solidFill>
                  <a:schemeClr val="accent5">
                    <a:lumMod val="40000"/>
                    <a:lumOff val="60000"/>
                  </a:schemeClr>
                </a:solidFill>
                <a:latin typeface="Montserrat"/>
                <a:ea typeface="+mn-lt"/>
                <a:cs typeface="+mn-lt"/>
              </a:rPr>
              <a:t>and warehouse flows</a:t>
            </a:r>
            <a:endParaRPr lang="en-US" noProof="0" dirty="0">
              <a:solidFill>
                <a:schemeClr val="accent5">
                  <a:lumMod val="40000"/>
                  <a:lumOff val="60000"/>
                </a:schemeClr>
              </a:solidFill>
              <a:latin typeface="Montserrat"/>
              <a:ea typeface="+mn-lt"/>
              <a:cs typeface="+mn-lt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3CB0978-BEFC-F4EC-BA2E-B3D718DFDB42}"/>
              </a:ext>
            </a:extLst>
          </p:cNvPr>
          <p:cNvGrpSpPr>
            <a:grpSpLocks noChangeAspect="1"/>
          </p:cNvGrpSpPr>
          <p:nvPr/>
        </p:nvGrpSpPr>
        <p:grpSpPr>
          <a:xfrm>
            <a:off x="434655" y="5424376"/>
            <a:ext cx="17410484" cy="3681523"/>
            <a:chOff x="155065" y="5006665"/>
            <a:chExt cx="17904335" cy="3785950"/>
          </a:xfrm>
        </p:grpSpPr>
        <p:grpSp>
          <p:nvGrpSpPr>
            <p:cNvPr id="4" name="Группа 23567">
              <a:extLst>
                <a:ext uri="{FF2B5EF4-FFF2-40B4-BE49-F238E27FC236}">
                  <a16:creationId xmlns:a16="http://schemas.microsoft.com/office/drawing/2014/main" id="{8FB16DC1-ABD0-04E0-AA4C-789265622AAF}"/>
                </a:ext>
              </a:extLst>
            </p:cNvPr>
            <p:cNvGrpSpPr/>
            <p:nvPr/>
          </p:nvGrpSpPr>
          <p:grpSpPr>
            <a:xfrm>
              <a:off x="5024288" y="5006665"/>
              <a:ext cx="9921614" cy="3784517"/>
              <a:chOff x="2920978" y="2153620"/>
              <a:chExt cx="7100792" cy="2708538"/>
            </a:xfrm>
          </p:grpSpPr>
          <p:sp>
            <p:nvSpPr>
              <p:cNvPr id="5" name="Прямоугольник 49">
                <a:extLst>
                  <a:ext uri="{FF2B5EF4-FFF2-40B4-BE49-F238E27FC236}">
                    <a16:creationId xmlns:a16="http://schemas.microsoft.com/office/drawing/2014/main" id="{1C0D414C-E948-271A-7F53-8B85493EECCB}"/>
                  </a:ext>
                </a:extLst>
              </p:cNvPr>
              <p:cNvSpPr/>
              <p:nvPr/>
            </p:nvSpPr>
            <p:spPr>
              <a:xfrm>
                <a:off x="2920978" y="2153620"/>
                <a:ext cx="7092352" cy="2708538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19598D"/>
                </a:solidFill>
              </a:ln>
              <a:effectLst>
                <a:outerShdw blurRad="292100" dist="139700" dir="2700000" algn="tl" rotWithShape="0">
                  <a:srgbClr val="333333">
                    <a:alpha val="13000"/>
                  </a:srgbClr>
                </a:outerShdw>
              </a:effectLst>
            </p:spPr>
            <p:txBody>
              <a:bodyPr tIns="72000" rIns="72000" anchor="t" anchorCtr="0"/>
              <a:lstStyle/>
              <a:p>
                <a:pPr algn="ctr">
                  <a:spcBef>
                    <a:spcPts val="600"/>
                  </a:spcBef>
                </a:pPr>
                <a:r>
                  <a:rPr lang="en-US" sz="2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anose="00000500000000000000" pitchFamily="2" charset="-52"/>
                  </a:rPr>
                  <a:t>                Railway Systems</a:t>
                </a:r>
                <a:endParaRPr lang="uk-UA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-52"/>
                </a:endParaRPr>
              </a:p>
            </p:txBody>
          </p:sp>
          <p:pic>
            <p:nvPicPr>
              <p:cNvPr id="6" name="Рисунок 4">
                <a:extLst>
                  <a:ext uri="{FF2B5EF4-FFF2-40B4-BE49-F238E27FC236}">
                    <a16:creationId xmlns:a16="http://schemas.microsoft.com/office/drawing/2014/main" id="{AA13A8E7-0DAF-AECB-A3A8-716643BFF2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39717" y="2539104"/>
                <a:ext cx="2472025" cy="2285457"/>
              </a:xfrm>
              <a:prstGeom prst="rect">
                <a:avLst/>
              </a:prstGeom>
            </p:spPr>
          </p:pic>
          <p:pic>
            <p:nvPicPr>
              <p:cNvPr id="17" name="Рисунок 6">
                <a:extLst>
                  <a:ext uri="{FF2B5EF4-FFF2-40B4-BE49-F238E27FC236}">
                    <a16:creationId xmlns:a16="http://schemas.microsoft.com/office/drawing/2014/main" id="{6B9EBD46-D4DF-0212-6171-699DC87252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49745" y="2562424"/>
                <a:ext cx="2472025" cy="2238815"/>
              </a:xfrm>
              <a:prstGeom prst="rect">
                <a:avLst/>
              </a:prstGeom>
            </p:spPr>
          </p:pic>
          <p:pic>
            <p:nvPicPr>
              <p:cNvPr id="18" name="Рисунок 7">
                <a:extLst>
                  <a:ext uri="{FF2B5EF4-FFF2-40B4-BE49-F238E27FC236}">
                    <a16:creationId xmlns:a16="http://schemas.microsoft.com/office/drawing/2014/main" id="{910D938C-71A4-46E2-E20B-D8E5F94E43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33878" y="2289842"/>
                <a:ext cx="2472024" cy="2537323"/>
              </a:xfrm>
              <a:prstGeom prst="rect">
                <a:avLst/>
              </a:prstGeom>
            </p:spPr>
          </p:pic>
        </p:grpSp>
        <p:grpSp>
          <p:nvGrpSpPr>
            <p:cNvPr id="20" name="Групувати 2">
              <a:extLst>
                <a:ext uri="{FF2B5EF4-FFF2-40B4-BE49-F238E27FC236}">
                  <a16:creationId xmlns:a16="http://schemas.microsoft.com/office/drawing/2014/main" id="{B0B95F0F-FD0F-B2F7-2AEF-29546C66A262}"/>
                </a:ext>
              </a:extLst>
            </p:cNvPr>
            <p:cNvGrpSpPr/>
            <p:nvPr/>
          </p:nvGrpSpPr>
          <p:grpSpPr>
            <a:xfrm>
              <a:off x="15558828" y="5008098"/>
              <a:ext cx="2500572" cy="3784517"/>
              <a:chOff x="10297124" y="686603"/>
              <a:chExt cx="1789632" cy="2708538"/>
            </a:xfrm>
          </p:grpSpPr>
          <p:sp>
            <p:nvSpPr>
              <p:cNvPr id="21" name="Прямоугольник 50">
                <a:extLst>
                  <a:ext uri="{FF2B5EF4-FFF2-40B4-BE49-F238E27FC236}">
                    <a16:creationId xmlns:a16="http://schemas.microsoft.com/office/drawing/2014/main" id="{E47C8CC1-7D66-9266-78CB-A1808BB943A4}"/>
                  </a:ext>
                </a:extLst>
              </p:cNvPr>
              <p:cNvSpPr/>
              <p:nvPr/>
            </p:nvSpPr>
            <p:spPr>
              <a:xfrm>
                <a:off x="10297124" y="686603"/>
                <a:ext cx="1712747" cy="2708538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19598D"/>
                </a:solidFill>
              </a:ln>
              <a:effectLst>
                <a:outerShdw blurRad="292100" dist="139700" dir="2700000" algn="tl" rotWithShape="0">
                  <a:srgbClr val="333333">
                    <a:alpha val="13000"/>
                  </a:srgbClr>
                </a:outerShdw>
              </a:effectLst>
            </p:spPr>
            <p:txBody>
              <a:bodyPr tIns="72000" rIns="72000" anchor="t" anchorCtr="0"/>
              <a:lstStyle/>
              <a:p>
                <a:pPr algn="ctr">
                  <a:spcBef>
                    <a:spcPts val="600"/>
                  </a:spcBef>
                </a:pPr>
                <a:r>
                  <a:rPr lang="en-US" sz="2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anose="00000500000000000000" pitchFamily="2" charset="-52"/>
                  </a:rPr>
                  <a:t>Flow Systems</a:t>
                </a:r>
                <a:endParaRPr lang="uk-UA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-52"/>
                </a:endParaRPr>
              </a:p>
            </p:txBody>
          </p:sp>
          <p:pic>
            <p:nvPicPr>
              <p:cNvPr id="22" name="Рисунок 23">
                <a:extLst>
                  <a:ext uri="{FF2B5EF4-FFF2-40B4-BE49-F238E27FC236}">
                    <a16:creationId xmlns:a16="http://schemas.microsoft.com/office/drawing/2014/main" id="{D569E3FD-2382-745A-1117-BF10D014F7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42775" y="1685275"/>
                <a:ext cx="1743981" cy="162148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37000"/>
                  </a:srgbClr>
                </a:outerShdw>
              </a:effectLst>
            </p:spPr>
          </p:pic>
        </p:grpSp>
        <p:grpSp>
          <p:nvGrpSpPr>
            <p:cNvPr id="23" name="Групувати 1">
              <a:extLst>
                <a:ext uri="{FF2B5EF4-FFF2-40B4-BE49-F238E27FC236}">
                  <a16:creationId xmlns:a16="http://schemas.microsoft.com/office/drawing/2014/main" id="{90D9FB2B-F6E6-E11C-4C43-762443C0C5AB}"/>
                </a:ext>
              </a:extLst>
            </p:cNvPr>
            <p:cNvGrpSpPr/>
            <p:nvPr/>
          </p:nvGrpSpPr>
          <p:grpSpPr>
            <a:xfrm>
              <a:off x="155065" y="5008098"/>
              <a:ext cx="4273400" cy="3784517"/>
              <a:chOff x="-375537" y="976869"/>
              <a:chExt cx="3058426" cy="2708538"/>
            </a:xfrm>
          </p:grpSpPr>
          <p:sp>
            <p:nvSpPr>
              <p:cNvPr id="24" name="Прямоугольник 11">
                <a:extLst>
                  <a:ext uri="{FF2B5EF4-FFF2-40B4-BE49-F238E27FC236}">
                    <a16:creationId xmlns:a16="http://schemas.microsoft.com/office/drawing/2014/main" id="{AD9ADE45-48BD-01D4-4BAD-186CFF8418ED}"/>
                  </a:ext>
                </a:extLst>
              </p:cNvPr>
              <p:cNvSpPr/>
              <p:nvPr/>
            </p:nvSpPr>
            <p:spPr>
              <a:xfrm>
                <a:off x="-290120" y="976869"/>
                <a:ext cx="2904242" cy="2708538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19598D"/>
                </a:solidFill>
              </a:ln>
              <a:effectLst>
                <a:outerShdw blurRad="292100" dist="139700" dir="2700000" algn="tl" rotWithShape="0">
                  <a:srgbClr val="333333">
                    <a:alpha val="13000"/>
                  </a:srgbClr>
                </a:outerShdw>
              </a:effectLst>
            </p:spPr>
            <p:txBody>
              <a:bodyPr tIns="72000" rIns="72000" anchor="t" anchorCtr="0"/>
              <a:lstStyle/>
              <a:p>
                <a:pPr algn="ctr">
                  <a:spcBef>
                    <a:spcPts val="600"/>
                  </a:spcBef>
                </a:pPr>
                <a:r>
                  <a:rPr lang="en-US" sz="2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anose="00000500000000000000" pitchFamily="2" charset="-52"/>
                  </a:rPr>
                  <a:t>Truck Systems</a:t>
                </a:r>
                <a:endParaRPr lang="uk-UA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-52"/>
                </a:endParaRPr>
              </a:p>
            </p:txBody>
          </p:sp>
          <p:pic>
            <p:nvPicPr>
              <p:cNvPr id="25" name="Рисунок 56">
                <a:extLst>
                  <a:ext uri="{FF2B5EF4-FFF2-40B4-BE49-F238E27FC236}">
                    <a16:creationId xmlns:a16="http://schemas.microsoft.com/office/drawing/2014/main" id="{4C4F76C9-E125-95B1-9084-8C1A020658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75537" y="1274631"/>
                <a:ext cx="3058426" cy="234985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</p:grpSp>
      <p:pic>
        <p:nvPicPr>
          <p:cNvPr id="8" name="Рисунок 131">
            <a:extLst>
              <a:ext uri="{FF2B5EF4-FFF2-40B4-BE49-F238E27FC236}">
                <a16:creationId xmlns:a16="http://schemas.microsoft.com/office/drawing/2014/main" id="{3F21CA37-0399-616F-735E-D6BEC828992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9715" y="407251"/>
            <a:ext cx="1148750" cy="550623"/>
          </a:xfrm>
          <a:prstGeom prst="rect">
            <a:avLst/>
          </a:prstGeom>
          <a:effectLst>
            <a:outerShdw blurRad="38100" dist="38100" dir="2700000" algn="tl" rotWithShape="0">
              <a:prstClr val="black">
                <a:alpha val="21000"/>
              </a:prstClr>
            </a:outerShdw>
          </a:effectLst>
        </p:spPr>
      </p:pic>
      <p:sp>
        <p:nvSpPr>
          <p:cNvPr id="19" name="TextBox 10">
            <a:extLst>
              <a:ext uri="{FF2B5EF4-FFF2-40B4-BE49-F238E27FC236}">
                <a16:creationId xmlns:a16="http://schemas.microsoft.com/office/drawing/2014/main" id="{581E42CB-2650-B96B-6E4F-8B06C68E2D74}"/>
              </a:ext>
            </a:extLst>
          </p:cNvPr>
          <p:cNvSpPr txBox="1"/>
          <p:nvPr/>
        </p:nvSpPr>
        <p:spPr>
          <a:xfrm>
            <a:off x="609288" y="407251"/>
            <a:ext cx="11789909" cy="700769"/>
          </a:xfrm>
          <a:prstGeom prst="rect">
            <a:avLst/>
          </a:prstGeom>
          <a:effectLst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100"/>
              </a:lnSpc>
            </a:pPr>
            <a:r>
              <a:rPr lang="en-US" sz="3600" noProof="0" dirty="0">
                <a:solidFill>
                  <a:srgbClr val="19598D"/>
                </a:solidFill>
                <a:latin typeface="Montserrat"/>
                <a:ea typeface="+mn-lt"/>
                <a:cs typeface="+mn-lt"/>
                <a:sym typeface="Montserrat Bold"/>
              </a:rPr>
              <a:t>Robotization</a:t>
            </a:r>
            <a:endParaRPr lang="en-US" sz="3600" noProof="0" dirty="0">
              <a:solidFill>
                <a:srgbClr val="19598D"/>
              </a:solidFill>
              <a:latin typeface="Montserrat"/>
              <a:ea typeface="+mn-lt"/>
              <a:cs typeface="+mn-lt"/>
            </a:endParaRPr>
          </a:p>
        </p:txBody>
      </p:sp>
      <p:sp>
        <p:nvSpPr>
          <p:cNvPr id="16" name="AutoShape 7">
            <a:extLst>
              <a:ext uri="{FF2B5EF4-FFF2-40B4-BE49-F238E27FC236}">
                <a16:creationId xmlns:a16="http://schemas.microsoft.com/office/drawing/2014/main" id="{2B5DEB21-283B-74AB-CF94-E3AC9DED917A}"/>
              </a:ext>
            </a:extLst>
          </p:cNvPr>
          <p:cNvSpPr/>
          <p:nvPr/>
        </p:nvSpPr>
        <p:spPr>
          <a:xfrm flipV="1">
            <a:off x="-1" y="9105899"/>
            <a:ext cx="18288001" cy="1"/>
          </a:xfrm>
          <a:prstGeom prst="line">
            <a:avLst/>
          </a:prstGeom>
          <a:ln w="28575" cap="rnd">
            <a:solidFill>
              <a:schemeClr val="bg1">
                <a:lumMod val="85000"/>
              </a:schemeClr>
            </a:solidFill>
            <a:prstDash val="solid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163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C5CA0D-8FAE-F627-B9E5-B39F635AA4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FEE6493-0CB3-09E0-0A07-C28BEF5D886F}"/>
              </a:ext>
            </a:extLst>
          </p:cNvPr>
          <p:cNvSpPr/>
          <p:nvPr/>
        </p:nvSpPr>
        <p:spPr>
          <a:xfrm>
            <a:off x="-1" y="6428934"/>
            <a:ext cx="18288001" cy="3858065"/>
          </a:xfrm>
          <a:prstGeom prst="rect">
            <a:avLst/>
          </a:prstGeom>
          <a:solidFill>
            <a:srgbClr val="1959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CE569A-28C9-5BA2-A039-538706557D5F}"/>
              </a:ext>
            </a:extLst>
          </p:cNvPr>
          <p:cNvSpPr txBox="1"/>
          <p:nvPr/>
        </p:nvSpPr>
        <p:spPr>
          <a:xfrm>
            <a:off x="491953" y="1482146"/>
            <a:ext cx="17286512" cy="290848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>
              <a:spcBef>
                <a:spcPts val="1800"/>
              </a:spcBef>
            </a:pPr>
            <a:r>
              <a:rPr lang="en-US" sz="2400" noProof="0" dirty="0">
                <a:solidFill>
                  <a:srgbClr val="0D0D0D"/>
                </a:solidFill>
                <a:latin typeface="Montserrat"/>
                <a:ea typeface="+mn-lt"/>
                <a:cs typeface="+mn-lt"/>
              </a:rPr>
              <a:t>INNOVINNPROM develops and mass-produces long-distance pneumatic product transfer systems that operate in harsh industrial environments</a:t>
            </a:r>
            <a:r>
              <a:rPr lang="en-US" sz="2400" b="0" i="0" noProof="0" dirty="0">
                <a:solidFill>
                  <a:srgbClr val="0D0D0D"/>
                </a:solidFill>
                <a:effectLst/>
                <a:latin typeface="Montserrat"/>
                <a:ea typeface="+mn-lt"/>
                <a:cs typeface="+mn-lt"/>
              </a:rPr>
              <a:t>. </a:t>
            </a:r>
            <a:r>
              <a:rPr lang="en-US" sz="2400" noProof="0" dirty="0">
                <a:solidFill>
                  <a:srgbClr val="0D0D0D"/>
                </a:solidFill>
                <a:latin typeface="Montserrat"/>
                <a:ea typeface="+mn-lt"/>
                <a:cs typeface="+mn-lt"/>
              </a:rPr>
              <a:t>These pneumatic tube systems are integrated into the logistics and information networks of enterprises</a:t>
            </a:r>
            <a:r>
              <a:rPr lang="en-US" sz="2400" b="0" i="0" noProof="0" dirty="0">
                <a:solidFill>
                  <a:srgbClr val="0D0D0D"/>
                </a:solidFill>
                <a:effectLst/>
                <a:latin typeface="Montserrat"/>
                <a:ea typeface="+mn-lt"/>
                <a:cs typeface="+mn-lt"/>
              </a:rPr>
              <a:t>. </a:t>
            </a:r>
            <a:r>
              <a:rPr lang="en-US" sz="2400" noProof="0" dirty="0">
                <a:solidFill>
                  <a:srgbClr val="0D0D0D"/>
                </a:solidFill>
                <a:latin typeface="Montserrat"/>
                <a:ea typeface="+mn-lt"/>
                <a:cs typeface="+mn-lt"/>
              </a:rPr>
              <a:t>At the same time, the pneumatic capsules are equipped with RFID sensors</a:t>
            </a:r>
            <a:r>
              <a:rPr lang="en-US" sz="2400" b="0" i="0" noProof="0" dirty="0">
                <a:solidFill>
                  <a:srgbClr val="0D0D0D"/>
                </a:solidFill>
                <a:effectLst/>
                <a:latin typeface="Montserrat"/>
                <a:ea typeface="+mn-lt"/>
                <a:cs typeface="+mn-lt"/>
              </a:rPr>
              <a:t>, </a:t>
            </a:r>
            <a:r>
              <a:rPr lang="en-US" sz="2400" noProof="0" dirty="0">
                <a:solidFill>
                  <a:srgbClr val="0D0D0D"/>
                </a:solidFill>
                <a:latin typeface="Montserrat"/>
                <a:ea typeface="+mn-lt"/>
                <a:cs typeface="+mn-lt"/>
              </a:rPr>
              <a:t>which allow monitoring the movement and loading</a:t>
            </a:r>
            <a:r>
              <a:rPr lang="en-US" sz="2400" b="0" i="0" noProof="0" dirty="0">
                <a:solidFill>
                  <a:srgbClr val="0D0D0D"/>
                </a:solidFill>
                <a:effectLst/>
                <a:latin typeface="Montserrat"/>
                <a:ea typeface="+mn-lt"/>
                <a:cs typeface="+mn-lt"/>
              </a:rPr>
              <a:t>/</a:t>
            </a:r>
            <a:r>
              <a:rPr lang="en-US" sz="2400" noProof="0" dirty="0">
                <a:solidFill>
                  <a:srgbClr val="0D0D0D"/>
                </a:solidFill>
                <a:latin typeface="Montserrat"/>
                <a:ea typeface="+mn-lt"/>
                <a:cs typeface="+mn-lt"/>
              </a:rPr>
              <a:t>unloading of the capsules</a:t>
            </a:r>
            <a:r>
              <a:rPr lang="en-US" sz="2400" b="0" i="0" noProof="0" dirty="0">
                <a:solidFill>
                  <a:srgbClr val="0D0D0D"/>
                </a:solidFill>
                <a:effectLst/>
                <a:latin typeface="Montserrat"/>
                <a:ea typeface="+mn-lt"/>
                <a:cs typeface="+mn-lt"/>
              </a:rPr>
              <a:t>.</a:t>
            </a:r>
            <a:endParaRPr lang="en-US" noProof="0" dirty="0">
              <a:latin typeface="Montserrat"/>
              <a:ea typeface="+mn-lt"/>
              <a:cs typeface="+mn-lt"/>
            </a:endParaRPr>
          </a:p>
          <a:p>
            <a:pPr algn="just">
              <a:spcBef>
                <a:spcPts val="1800"/>
              </a:spcBef>
            </a:pPr>
            <a:r>
              <a:rPr lang="en-US" sz="2400" noProof="0" dirty="0">
                <a:solidFill>
                  <a:schemeClr val="accent1">
                    <a:lumMod val="75000"/>
                  </a:schemeClr>
                </a:solidFill>
                <a:latin typeface="Montserrat"/>
                <a:ea typeface="+mn-lt"/>
                <a:cs typeface="+mn-lt"/>
              </a:rPr>
              <a:t>A unique feature of INNOVINNPROM pneumatic capsules is the ability to automatically load</a:t>
            </a:r>
            <a:r>
              <a:rPr lang="en-US" sz="2400" b="0" i="0" noProof="0" dirty="0">
                <a:solidFill>
                  <a:schemeClr val="accent1">
                    <a:lumMod val="75000"/>
                  </a:schemeClr>
                </a:solidFill>
                <a:effectLst/>
                <a:latin typeface="Montserrat"/>
                <a:ea typeface="+mn-lt"/>
                <a:cs typeface="+mn-lt"/>
              </a:rPr>
              <a:t>/</a:t>
            </a:r>
            <a:r>
              <a:rPr lang="en-US" sz="2400" noProof="0" dirty="0">
                <a:solidFill>
                  <a:schemeClr val="accent1">
                    <a:lumMod val="75000"/>
                  </a:schemeClr>
                </a:solidFill>
                <a:latin typeface="Montserrat"/>
                <a:ea typeface="+mn-lt"/>
                <a:cs typeface="+mn-lt"/>
              </a:rPr>
              <a:t>unload them</a:t>
            </a:r>
            <a:r>
              <a:rPr lang="en-US" sz="2400" b="0" i="0" noProof="0" dirty="0">
                <a:solidFill>
                  <a:schemeClr val="accent1">
                    <a:lumMod val="75000"/>
                  </a:schemeClr>
                </a:solidFill>
                <a:effectLst/>
                <a:latin typeface="Montserrat"/>
                <a:ea typeface="+mn-lt"/>
                <a:cs typeface="+mn-lt"/>
              </a:rPr>
              <a:t>. </a:t>
            </a:r>
            <a:r>
              <a:rPr lang="en-US" sz="2400" noProof="0" dirty="0">
                <a:solidFill>
                  <a:schemeClr val="accent1">
                    <a:lumMod val="75000"/>
                  </a:schemeClr>
                </a:solidFill>
                <a:latin typeface="Montserrat"/>
                <a:ea typeface="+mn-lt"/>
                <a:cs typeface="+mn-lt"/>
              </a:rPr>
              <a:t>That is, INNOVINNPROM pneumatic tube systems provides the ability to receive and load raw materials directly from product streams</a:t>
            </a:r>
            <a:r>
              <a:rPr lang="en-US" sz="2400" b="0" i="0" noProof="0" dirty="0">
                <a:solidFill>
                  <a:schemeClr val="accent1">
                    <a:lumMod val="75000"/>
                  </a:schemeClr>
                </a:solidFill>
                <a:effectLst/>
                <a:latin typeface="Montserrat"/>
                <a:ea typeface="+mn-lt"/>
                <a:cs typeface="+mn-lt"/>
              </a:rPr>
              <a:t>.</a:t>
            </a:r>
            <a:endParaRPr lang="en-US" noProof="0" dirty="0">
              <a:solidFill>
                <a:schemeClr val="accent1">
                  <a:lumMod val="75000"/>
                </a:schemeClr>
              </a:solidFill>
              <a:latin typeface="Montserrat"/>
              <a:ea typeface="+mn-lt"/>
              <a:cs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7A9702-AE1E-BA0B-E3CA-37B0C6333B79}"/>
              </a:ext>
            </a:extLst>
          </p:cNvPr>
          <p:cNvSpPr txBox="1"/>
          <p:nvPr/>
        </p:nvSpPr>
        <p:spPr>
          <a:xfrm>
            <a:off x="609288" y="9270985"/>
            <a:ext cx="16992914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2400" noProof="0" dirty="0">
                <a:solidFill>
                  <a:schemeClr val="accent5">
                    <a:lumMod val="40000"/>
                    <a:lumOff val="60000"/>
                  </a:schemeClr>
                </a:solidFill>
                <a:latin typeface="Montserrat"/>
                <a:ea typeface="+mn-lt"/>
                <a:cs typeface="+mn-lt"/>
              </a:rPr>
              <a:t>As an example, we show the implementation of pneumatic mail for the delivery of bulk products over a distance of </a:t>
            </a:r>
            <a:r>
              <a:rPr lang="en-US" sz="2400" b="0" i="0" noProof="0" dirty="0"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latin typeface="Montserrat"/>
                <a:ea typeface="+mn-lt"/>
                <a:cs typeface="+mn-lt"/>
              </a:rPr>
              <a:t>&gt;</a:t>
            </a:r>
            <a:r>
              <a:rPr lang="en-US" sz="2400" noProof="0" dirty="0">
                <a:solidFill>
                  <a:schemeClr val="accent5">
                    <a:lumMod val="40000"/>
                    <a:lumOff val="60000"/>
                  </a:schemeClr>
                </a:solidFill>
                <a:latin typeface="Montserrat"/>
                <a:ea typeface="+mn-lt"/>
                <a:cs typeface="+mn-lt"/>
              </a:rPr>
              <a:t>350m between the production halls of an enterprise</a:t>
            </a:r>
            <a:r>
              <a:rPr lang="en-US" sz="2400" b="0" i="0" noProof="0" dirty="0"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latin typeface="Montserrat"/>
                <a:ea typeface="+mn-lt"/>
                <a:cs typeface="+mn-lt"/>
              </a:rPr>
              <a:t>.</a:t>
            </a:r>
            <a:endParaRPr lang="en-US" noProof="0" dirty="0">
              <a:solidFill>
                <a:schemeClr val="accent5">
                  <a:lumMod val="40000"/>
                  <a:lumOff val="60000"/>
                </a:schemeClr>
              </a:solidFill>
              <a:latin typeface="Montserrat"/>
              <a:ea typeface="+mn-lt"/>
              <a:cs typeface="+mn-lt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3C59482-1556-2106-F7A0-D3A263C379AA}"/>
              </a:ext>
            </a:extLst>
          </p:cNvPr>
          <p:cNvGrpSpPr/>
          <p:nvPr/>
        </p:nvGrpSpPr>
        <p:grpSpPr>
          <a:xfrm>
            <a:off x="14719987" y="5156875"/>
            <a:ext cx="3084078" cy="2264965"/>
            <a:chOff x="5263721" y="1277575"/>
            <a:chExt cx="2407016" cy="1830666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BF92631-FE1D-50BC-0ED4-5AB03E904D25}"/>
                </a:ext>
              </a:extLst>
            </p:cNvPr>
            <p:cNvGrpSpPr/>
            <p:nvPr/>
          </p:nvGrpSpPr>
          <p:grpSpPr>
            <a:xfrm>
              <a:off x="5421621" y="1733375"/>
              <a:ext cx="2053539" cy="1374866"/>
              <a:chOff x="5558935" y="5284705"/>
              <a:chExt cx="2053539" cy="1374866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CBEAAF8F-2DB9-5AD5-3C02-BC7519DFB9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84378" y="5284705"/>
                <a:ext cx="1128096" cy="137486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44000"/>
                  </a:srgbClr>
                </a:outerShdw>
              </a:effectLst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FD9856AB-B8FC-5AF5-6BA6-75D19768CD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58935" y="5433788"/>
                <a:ext cx="794465" cy="76768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44000"/>
                  </a:srgbClr>
                </a:outerShdw>
              </a:effectLst>
            </p:spPr>
          </p:pic>
        </p:grpSp>
        <p:sp>
          <p:nvSpPr>
            <p:cNvPr id="37" name="Прямоугольная выноска 46">
              <a:extLst>
                <a:ext uri="{FF2B5EF4-FFF2-40B4-BE49-F238E27FC236}">
                  <a16:creationId xmlns:a16="http://schemas.microsoft.com/office/drawing/2014/main" id="{D59890CB-9548-B225-E88E-70675E44B122}"/>
                </a:ext>
              </a:extLst>
            </p:cNvPr>
            <p:cNvSpPr/>
            <p:nvPr/>
          </p:nvSpPr>
          <p:spPr>
            <a:xfrm>
              <a:off x="5263721" y="1277575"/>
              <a:ext cx="2407016" cy="433780"/>
            </a:xfrm>
            <a:prstGeom prst="wedgeRectCallout">
              <a:avLst>
                <a:gd name="adj1" fmla="val 49407"/>
                <a:gd name="adj2" fmla="val -47607"/>
              </a:avLst>
            </a:prstGeom>
            <a:noFill/>
            <a:ln>
              <a:noFill/>
            </a:ln>
            <a:effectLst/>
          </p:spPr>
          <p:txBody>
            <a:bodyPr lIns="91440" tIns="45720" rIns="108000" bIns="45720" anchor="ctr"/>
            <a:lstStyle/>
            <a:p>
              <a:pPr algn="ctr"/>
              <a:r>
                <a:rPr lang="uk-UA" sz="2000" dirty="0">
                  <a:solidFill>
                    <a:schemeClr val="accent1">
                      <a:lumMod val="50000"/>
                    </a:schemeClr>
                  </a:solidFill>
                  <a:latin typeface="Montserrat"/>
                  <a:ea typeface="+mn-lt"/>
                  <a:cs typeface="+mn-lt"/>
                </a:rPr>
                <a:t>RFID </a:t>
              </a:r>
              <a:r>
                <a:rPr lang="en-US" sz="2000" noProof="0" dirty="0">
                  <a:solidFill>
                    <a:schemeClr val="accent1">
                      <a:lumMod val="50000"/>
                    </a:schemeClr>
                  </a:solidFill>
                  <a:latin typeface="Montserrat"/>
                  <a:ea typeface="+mn-lt"/>
                  <a:cs typeface="+mn-lt"/>
                </a:rPr>
                <a:t>tags for capsules</a:t>
              </a:r>
              <a:endParaRPr lang="uk-UA" dirty="0" err="1">
                <a:solidFill>
                  <a:schemeClr val="accent1">
                    <a:lumMod val="50000"/>
                  </a:schemeClr>
                </a:solidFill>
                <a:latin typeface="Montserrat"/>
              </a:endParaRPr>
            </a:p>
          </p:txBody>
        </p:sp>
      </p:grpSp>
      <p:pic>
        <p:nvPicPr>
          <p:cNvPr id="40" name="video_2024-02-28_18-02-58">
            <a:hlinkClick r:id="" action="ppaction://media"/>
            <a:extLst>
              <a:ext uri="{FF2B5EF4-FFF2-40B4-BE49-F238E27FC236}">
                <a16:creationId xmlns:a16="http://schemas.microsoft.com/office/drawing/2014/main" id="{74854A86-B23E-4CFF-7EB8-294F55B17F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8271" y="4799948"/>
            <a:ext cx="2355945" cy="4305655"/>
          </a:xfrm>
          <a:prstGeom prst="rect">
            <a:avLst/>
          </a:prstGeom>
          <a:ln>
            <a:solidFill>
              <a:srgbClr val="19598D"/>
            </a:solidFill>
          </a:ln>
        </p:spPr>
      </p:pic>
      <p:pic>
        <p:nvPicPr>
          <p:cNvPr id="41" name="video_2024-02-28_18-05-02">
            <a:hlinkClick r:id="" action="ppaction://media"/>
            <a:extLst>
              <a:ext uri="{FF2B5EF4-FFF2-40B4-BE49-F238E27FC236}">
                <a16:creationId xmlns:a16="http://schemas.microsoft.com/office/drawing/2014/main" id="{3A4CBC60-3F90-87EC-075D-506675EFCE7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386488" y="4819188"/>
            <a:ext cx="7872769" cy="4307778"/>
          </a:xfrm>
          <a:prstGeom prst="rect">
            <a:avLst/>
          </a:prstGeom>
          <a:ln>
            <a:solidFill>
              <a:srgbClr val="19598D"/>
            </a:solidFill>
          </a:ln>
        </p:spPr>
      </p:pic>
      <p:sp>
        <p:nvSpPr>
          <p:cNvPr id="16" name="AutoShape 7">
            <a:extLst>
              <a:ext uri="{FF2B5EF4-FFF2-40B4-BE49-F238E27FC236}">
                <a16:creationId xmlns:a16="http://schemas.microsoft.com/office/drawing/2014/main" id="{01DE1079-985E-A50B-51D7-08AA326A330F}"/>
              </a:ext>
            </a:extLst>
          </p:cNvPr>
          <p:cNvSpPr/>
          <p:nvPr/>
        </p:nvSpPr>
        <p:spPr>
          <a:xfrm flipV="1">
            <a:off x="-1" y="9105899"/>
            <a:ext cx="18288001" cy="1"/>
          </a:xfrm>
          <a:prstGeom prst="line">
            <a:avLst/>
          </a:prstGeom>
          <a:ln w="28575" cap="rnd">
            <a:solidFill>
              <a:schemeClr val="bg1">
                <a:lumMod val="85000"/>
              </a:schemeClr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047CD9F-62E2-9291-D0CA-99C93DEDCDCA}"/>
              </a:ext>
            </a:extLst>
          </p:cNvPr>
          <p:cNvGrpSpPr/>
          <p:nvPr/>
        </p:nvGrpSpPr>
        <p:grpSpPr>
          <a:xfrm>
            <a:off x="11633676" y="5245142"/>
            <a:ext cx="3096831" cy="4013158"/>
            <a:chOff x="-172926" y="333625"/>
            <a:chExt cx="4911782" cy="6376106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33F4314-1AD8-C37E-53E4-4EF7EB2A82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4969" y="1225731"/>
              <a:ext cx="1945936" cy="5484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44000"/>
                </a:srgbClr>
              </a:outerShdw>
            </a:effectLst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C489E3C-8877-2C37-FA87-341E770DE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705" y="1225732"/>
              <a:ext cx="1954262" cy="548399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44000"/>
                </a:srgbClr>
              </a:outerShdw>
            </a:effectLst>
          </p:spPr>
        </p:pic>
        <p:sp>
          <p:nvSpPr>
            <p:cNvPr id="34" name="Прямоугольная выноска 46">
              <a:extLst>
                <a:ext uri="{FF2B5EF4-FFF2-40B4-BE49-F238E27FC236}">
                  <a16:creationId xmlns:a16="http://schemas.microsoft.com/office/drawing/2014/main" id="{4D38E603-9093-2062-FEE3-6165D8462CB8}"/>
                </a:ext>
              </a:extLst>
            </p:cNvPr>
            <p:cNvSpPr/>
            <p:nvPr/>
          </p:nvSpPr>
          <p:spPr>
            <a:xfrm>
              <a:off x="-172926" y="333625"/>
              <a:ext cx="4911782" cy="514382"/>
            </a:xfrm>
            <a:prstGeom prst="wedgeRectCallout">
              <a:avLst>
                <a:gd name="adj1" fmla="val 49407"/>
                <a:gd name="adj2" fmla="val -47607"/>
              </a:avLst>
            </a:prstGeom>
            <a:noFill/>
            <a:ln>
              <a:noFill/>
            </a:ln>
            <a:effectLst/>
          </p:spPr>
          <p:txBody>
            <a:bodyPr lIns="91440" tIns="45720" rIns="108000" bIns="45720" anchor="ctr"/>
            <a:lstStyle/>
            <a:p>
              <a:pPr algn="ctr"/>
              <a:r>
                <a:rPr lang="en-US" sz="2000" noProof="0" dirty="0">
                  <a:solidFill>
                    <a:schemeClr val="accent1">
                      <a:lumMod val="50000"/>
                    </a:schemeClr>
                  </a:solidFill>
                  <a:latin typeface="Montserrat"/>
                  <a:ea typeface="+mn-lt"/>
                  <a:cs typeface="+mn-lt"/>
                </a:rPr>
                <a:t>Automatic capsules</a:t>
              </a:r>
              <a:endParaRPr lang="en-US" noProof="0" dirty="0">
                <a:solidFill>
                  <a:schemeClr val="accent1">
                    <a:lumMod val="50000"/>
                  </a:schemeClr>
                </a:solidFill>
                <a:latin typeface="Montserrat"/>
              </a:endParaRPr>
            </a:p>
          </p:txBody>
        </p:sp>
      </p:grpSp>
      <p:pic>
        <p:nvPicPr>
          <p:cNvPr id="4" name="Рисунок 131">
            <a:extLst>
              <a:ext uri="{FF2B5EF4-FFF2-40B4-BE49-F238E27FC236}">
                <a16:creationId xmlns:a16="http://schemas.microsoft.com/office/drawing/2014/main" id="{490B8D0C-745A-9FD7-C21F-0506DA7CBB0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9715" y="407251"/>
            <a:ext cx="1148750" cy="550623"/>
          </a:xfrm>
          <a:prstGeom prst="rect">
            <a:avLst/>
          </a:prstGeom>
          <a:effectLst>
            <a:outerShdw blurRad="38100" dist="38100" dir="2700000" algn="tl" rotWithShape="0">
              <a:prstClr val="black">
                <a:alpha val="21000"/>
              </a:prstClr>
            </a:outerShdw>
          </a:effectLst>
        </p:spPr>
      </p:pic>
      <p:sp>
        <p:nvSpPr>
          <p:cNvPr id="17" name="TextBox 10">
            <a:extLst>
              <a:ext uri="{FF2B5EF4-FFF2-40B4-BE49-F238E27FC236}">
                <a16:creationId xmlns:a16="http://schemas.microsoft.com/office/drawing/2014/main" id="{9EE6B11A-2311-75D2-D9CC-31213C004F80}"/>
              </a:ext>
            </a:extLst>
          </p:cNvPr>
          <p:cNvSpPr txBox="1"/>
          <p:nvPr/>
        </p:nvSpPr>
        <p:spPr>
          <a:xfrm>
            <a:off x="609288" y="407251"/>
            <a:ext cx="11789909" cy="700769"/>
          </a:xfrm>
          <a:prstGeom prst="rect">
            <a:avLst/>
          </a:prstGeom>
          <a:effectLst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100"/>
              </a:lnSpc>
            </a:pPr>
            <a:r>
              <a:rPr lang="en-US" sz="3600" noProof="0" dirty="0">
                <a:solidFill>
                  <a:srgbClr val="19598D"/>
                </a:solidFill>
                <a:latin typeface="Montserrat"/>
                <a:ea typeface="+mn-lt"/>
                <a:cs typeface="+mn-lt"/>
                <a:sym typeface="Montserrat Bold"/>
              </a:rPr>
              <a:t>Pneumatic Tube Systems</a:t>
            </a:r>
            <a:endParaRPr lang="en-US" sz="3600" noProof="0" dirty="0">
              <a:solidFill>
                <a:srgbClr val="19598D"/>
              </a:solidFill>
              <a:latin typeface="Montserrat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4803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040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9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13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2727">
                <p:cTn id="27" fill="hold" display="0">
                  <p:stCondLst>
                    <p:cond delay="indefinite"/>
                  </p:stCondLst>
                </p:cTn>
                <p:tgtEl>
                  <p:spTgt spid="40"/>
                </p:tgtEl>
              </p:cMediaNode>
            </p:video>
            <p:video>
              <p:cMediaNode vol="13636">
                <p:cTn id="28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364060-5B8A-E3C1-8467-111A7D34B5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AD7BF39-B76F-7DBE-1D42-48D0B9197E7F}"/>
              </a:ext>
            </a:extLst>
          </p:cNvPr>
          <p:cNvSpPr/>
          <p:nvPr/>
        </p:nvSpPr>
        <p:spPr>
          <a:xfrm>
            <a:off x="-1" y="6223417"/>
            <a:ext cx="18288001" cy="2882482"/>
          </a:xfrm>
          <a:prstGeom prst="rect">
            <a:avLst/>
          </a:prstGeom>
          <a:solidFill>
            <a:srgbClr val="1959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utoShape 7">
            <a:extLst>
              <a:ext uri="{FF2B5EF4-FFF2-40B4-BE49-F238E27FC236}">
                <a16:creationId xmlns:a16="http://schemas.microsoft.com/office/drawing/2014/main" id="{40026D08-7EAA-EBB4-1698-EA29635C701B}"/>
              </a:ext>
            </a:extLst>
          </p:cNvPr>
          <p:cNvSpPr/>
          <p:nvPr/>
        </p:nvSpPr>
        <p:spPr>
          <a:xfrm flipV="1">
            <a:off x="-1" y="9105899"/>
            <a:ext cx="18288001" cy="1"/>
          </a:xfrm>
          <a:prstGeom prst="line">
            <a:avLst/>
          </a:prstGeom>
          <a:ln w="28575" cap="rnd">
            <a:solidFill>
              <a:schemeClr val="bg1">
                <a:lumMod val="85000"/>
              </a:scheme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2727AF-F808-65DD-C7C5-456CE0A40510}"/>
              </a:ext>
            </a:extLst>
          </p:cNvPr>
          <p:cNvSpPr txBox="1"/>
          <p:nvPr/>
        </p:nvSpPr>
        <p:spPr>
          <a:xfrm>
            <a:off x="560621" y="1661035"/>
            <a:ext cx="3702755" cy="32778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600"/>
              </a:spcBef>
            </a:pPr>
            <a:r>
              <a:rPr lang="en-US" sz="2300" noProof="0" dirty="0">
                <a:solidFill>
                  <a:schemeClr val="accent5">
                    <a:lumMod val="50000"/>
                  </a:schemeClr>
                </a:solidFill>
                <a:latin typeface="Montserrat"/>
                <a:ea typeface="+mn-lt"/>
                <a:cs typeface="+mn-lt"/>
              </a:rPr>
              <a:t>INNOVINNPROM covers the entire range of modern </a:t>
            </a:r>
            <a:r>
              <a:rPr lang="en-US" sz="2300" b="0" i="0" noProof="0" dirty="0">
                <a:solidFill>
                  <a:schemeClr val="accent5">
                    <a:lumMod val="50000"/>
                  </a:schemeClr>
                </a:solidFill>
                <a:effectLst/>
                <a:latin typeface="Montserrat"/>
                <a:ea typeface="+mn-lt"/>
                <a:cs typeface="+mn-lt"/>
              </a:rPr>
              <a:t>Industry 4.0</a:t>
            </a:r>
            <a:r>
              <a:rPr lang="en-US" sz="2300" noProof="0" dirty="0">
                <a:solidFill>
                  <a:schemeClr val="accent5">
                    <a:lumMod val="50000"/>
                  </a:schemeClr>
                </a:solidFill>
                <a:latin typeface="Montserrat"/>
                <a:ea typeface="+mn-lt"/>
                <a:cs typeface="+mn-lt"/>
              </a:rPr>
              <a:t> OT and IT technologies that ensure the digitalization and automation of enterprises </a:t>
            </a:r>
            <a:r>
              <a:rPr lang="en-US" sz="2300" b="0" i="0" noProof="0" dirty="0">
                <a:solidFill>
                  <a:schemeClr val="accent5">
                    <a:lumMod val="50000"/>
                  </a:schemeClr>
                </a:solidFill>
                <a:effectLst/>
                <a:latin typeface="Montserrat"/>
                <a:ea typeface="+mn-lt"/>
                <a:cs typeface="+mn-lt"/>
              </a:rPr>
              <a:t>(</a:t>
            </a:r>
            <a:r>
              <a:rPr lang="en-US" sz="2300" noProof="0" dirty="0">
                <a:solidFill>
                  <a:schemeClr val="accent5">
                    <a:lumMod val="50000"/>
                  </a:schemeClr>
                </a:solidFill>
                <a:latin typeface="Montserrat"/>
                <a:ea typeface="+mn-lt"/>
                <a:cs typeface="+mn-lt"/>
              </a:rPr>
              <a:t>holdings</a:t>
            </a:r>
            <a:r>
              <a:rPr lang="en-US" sz="2300" b="0" i="0" noProof="0" dirty="0">
                <a:solidFill>
                  <a:schemeClr val="accent5">
                    <a:lumMod val="50000"/>
                  </a:schemeClr>
                </a:solidFill>
                <a:effectLst/>
                <a:latin typeface="Montserrat"/>
                <a:ea typeface="+mn-lt"/>
                <a:cs typeface="+mn-lt"/>
              </a:rPr>
              <a:t>) </a:t>
            </a:r>
            <a:r>
              <a:rPr lang="en-US" sz="2300" noProof="0" dirty="0">
                <a:solidFill>
                  <a:schemeClr val="accent5">
                    <a:lumMod val="50000"/>
                  </a:schemeClr>
                </a:solidFill>
                <a:latin typeface="Montserrat"/>
                <a:ea typeface="+mn-lt"/>
                <a:cs typeface="+mn-lt"/>
              </a:rPr>
              <a:t>at all levels</a:t>
            </a:r>
            <a:r>
              <a:rPr lang="en-US" sz="2300" b="0" i="0" noProof="0" dirty="0">
                <a:solidFill>
                  <a:schemeClr val="accent5">
                    <a:lumMod val="50000"/>
                  </a:schemeClr>
                </a:solidFill>
                <a:effectLst/>
                <a:latin typeface="Montserrat"/>
                <a:ea typeface="+mn-lt"/>
                <a:cs typeface="+mn-lt"/>
              </a:rPr>
              <a:t>.</a:t>
            </a:r>
            <a:endParaRPr lang="en-US" sz="2300" noProof="0" dirty="0">
              <a:solidFill>
                <a:schemeClr val="accent5">
                  <a:lumMod val="50000"/>
                </a:schemeClr>
              </a:solidFill>
              <a:latin typeface="Montserrat"/>
              <a:ea typeface="+mn-lt"/>
              <a:cs typeface="+mn-lt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74F013C3-D9C4-7D75-4AB1-91B6931C21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9"/>
          <a:stretch/>
        </p:blipFill>
        <p:spPr bwMode="auto">
          <a:xfrm>
            <a:off x="4263375" y="1753388"/>
            <a:ext cx="13593593" cy="6589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9029A04-0DB3-A5FA-AC5C-1F732C075749}"/>
              </a:ext>
            </a:extLst>
          </p:cNvPr>
          <p:cNvSpPr txBox="1"/>
          <p:nvPr/>
        </p:nvSpPr>
        <p:spPr>
          <a:xfrm>
            <a:off x="-1" y="9258300"/>
            <a:ext cx="18288001" cy="379821"/>
          </a:xfrm>
          <a:prstGeom prst="rect">
            <a:avLst/>
          </a:prstGeom>
          <a:solidFill>
            <a:srgbClr val="0270A2"/>
          </a:solidFill>
          <a:ln w="7764" cap="flat">
            <a:noFill/>
            <a:prstDash val="solid"/>
            <a:miter/>
          </a:ln>
          <a:effectLst/>
        </p:spPr>
        <p:txBody>
          <a:bodyPr wrap="square" lIns="0" rIns="0" bIns="108000" anchor="b" anchorCtr="0">
            <a:noAutofit/>
          </a:bodyPr>
          <a:lstStyle>
            <a:defPPr>
              <a:defRPr lang="en-GB"/>
            </a:defPPr>
            <a:lvl1pPr marL="90488" algn="ctr">
              <a:spcBef>
                <a:spcPts val="600"/>
              </a:spcBef>
              <a:defRPr sz="1800" b="1">
                <a:solidFill>
                  <a:schemeClr val="bg1"/>
                </a:solidFill>
                <a:effectLst>
                  <a:outerShdw blurRad="152400" sx="102000" sy="102000" algn="ctr" rotWithShape="0">
                    <a:prstClr val="black">
                      <a:alpha val="71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                    </a:t>
            </a:r>
            <a:endParaRPr lang="uk-UA" dirty="0"/>
          </a:p>
        </p:txBody>
      </p:sp>
      <p:grpSp>
        <p:nvGrpSpPr>
          <p:cNvPr id="3" name="Групувати 6">
            <a:extLst>
              <a:ext uri="{FF2B5EF4-FFF2-40B4-BE49-F238E27FC236}">
                <a16:creationId xmlns:a16="http://schemas.microsoft.com/office/drawing/2014/main" id="{63C81691-E158-EED9-C81F-97D4B313FFC1}"/>
              </a:ext>
            </a:extLst>
          </p:cNvPr>
          <p:cNvGrpSpPr>
            <a:grpSpLocks noChangeAspect="1"/>
          </p:cNvGrpSpPr>
          <p:nvPr/>
        </p:nvGrpSpPr>
        <p:grpSpPr>
          <a:xfrm>
            <a:off x="-1" y="8625965"/>
            <a:ext cx="18288001" cy="1661035"/>
            <a:chOff x="68603" y="5543584"/>
            <a:chExt cx="12054793" cy="109502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1E9B58-878E-8C9B-A17D-B99FD98AA691}"/>
                </a:ext>
              </a:extLst>
            </p:cNvPr>
            <p:cNvSpPr txBox="1"/>
            <p:nvPr/>
          </p:nvSpPr>
          <p:spPr>
            <a:xfrm>
              <a:off x="1642566" y="6359965"/>
              <a:ext cx="1760264" cy="259697"/>
            </a:xfrm>
            <a:prstGeom prst="rect">
              <a:avLst/>
            </a:prstGeom>
            <a:noFill/>
            <a:ln w="7764" cap="flat">
              <a:noFill/>
              <a:prstDash val="solid"/>
              <a:miter/>
            </a:ln>
            <a:effectLst/>
          </p:spPr>
          <p:txBody>
            <a:bodyPr wrap="square" lIns="0" rIns="0" anchor="ctr" anchorCtr="0">
              <a:noAutofit/>
            </a:bodyPr>
            <a:lstStyle>
              <a:defPPr>
                <a:defRPr lang="en-GB"/>
              </a:defPPr>
              <a:lvl1pPr marL="90488">
                <a:defRPr sz="1400" b="1">
                  <a:solidFill>
                    <a:srgbClr val="1772A5"/>
                  </a:solidFill>
                </a:defRPr>
              </a:lvl1pPr>
            </a:lstStyle>
            <a:p>
              <a:pPr algn="ctr">
                <a:lnSpc>
                  <a:spcPts val="1400"/>
                </a:lnSpc>
              </a:pPr>
              <a:r>
                <a:rPr lang="en-US" b="0" dirty="0">
                  <a:solidFill>
                    <a:srgbClr val="677FAE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Artificial Intelligence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D4D1573-E02F-8C7A-584E-5C340533FFDA}"/>
                </a:ext>
              </a:extLst>
            </p:cNvPr>
            <p:cNvSpPr txBox="1"/>
            <p:nvPr/>
          </p:nvSpPr>
          <p:spPr>
            <a:xfrm>
              <a:off x="68603" y="6359966"/>
              <a:ext cx="1529722" cy="259697"/>
            </a:xfrm>
            <a:prstGeom prst="rect">
              <a:avLst/>
            </a:prstGeom>
            <a:noFill/>
            <a:ln w="7764" cap="flat">
              <a:noFill/>
              <a:prstDash val="solid"/>
              <a:miter/>
            </a:ln>
            <a:effectLst/>
          </p:spPr>
          <p:txBody>
            <a:bodyPr wrap="square" lIns="0" rIns="0" anchor="ctr" anchorCtr="0">
              <a:noAutofit/>
            </a:bodyPr>
            <a:lstStyle>
              <a:defPPr>
                <a:defRPr lang="en-GB"/>
              </a:defPPr>
              <a:lvl1pPr marL="90488">
                <a:defRPr sz="1400" b="1">
                  <a:solidFill>
                    <a:srgbClr val="1772A5"/>
                  </a:solidFill>
                </a:defRPr>
              </a:lvl1pPr>
            </a:lstStyle>
            <a:p>
              <a:pPr algn="ctr">
                <a:lnSpc>
                  <a:spcPts val="1400"/>
                </a:lnSpc>
              </a:pPr>
              <a:r>
                <a:rPr lang="en-US" b="0" dirty="0">
                  <a:solidFill>
                    <a:srgbClr val="2AB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Internet of Things</a:t>
              </a:r>
              <a:endParaRPr lang="uk-UA" b="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grpSp>
          <p:nvGrpSpPr>
            <p:cNvPr id="6" name="Групувати 38">
              <a:extLst>
                <a:ext uri="{FF2B5EF4-FFF2-40B4-BE49-F238E27FC236}">
                  <a16:creationId xmlns:a16="http://schemas.microsoft.com/office/drawing/2014/main" id="{CF2B85BD-C5F5-CCD9-B2FA-6726682A0D64}"/>
                </a:ext>
              </a:extLst>
            </p:cNvPr>
            <p:cNvGrpSpPr/>
            <p:nvPr/>
          </p:nvGrpSpPr>
          <p:grpSpPr>
            <a:xfrm>
              <a:off x="458999" y="5543584"/>
              <a:ext cx="828639" cy="816382"/>
              <a:chOff x="1707463" y="5090583"/>
              <a:chExt cx="828639" cy="816382"/>
            </a:xfrm>
          </p:grpSpPr>
          <p:sp>
            <p:nvSpPr>
              <p:cNvPr id="5132" name="Овал 39">
                <a:extLst>
                  <a:ext uri="{FF2B5EF4-FFF2-40B4-BE49-F238E27FC236}">
                    <a16:creationId xmlns:a16="http://schemas.microsoft.com/office/drawing/2014/main" id="{08AABF9E-75F7-F465-F3E8-BEF5AD91E98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07463" y="5090583"/>
                <a:ext cx="828639" cy="816382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rgbClr val="2AB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 sz="120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5133" name="Рисунок 40">
                <a:extLst>
                  <a:ext uri="{FF2B5EF4-FFF2-40B4-BE49-F238E27FC236}">
                    <a16:creationId xmlns:a16="http://schemas.microsoft.com/office/drawing/2014/main" id="{584C6871-F70F-5C2A-98BB-8CE4313DFA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/>
            </p:blipFill>
            <p:spPr>
              <a:xfrm>
                <a:off x="1834989" y="5209956"/>
                <a:ext cx="573586" cy="573586"/>
              </a:xfrm>
              <a:prstGeom prst="rect">
                <a:avLst/>
              </a:prstGeom>
            </p:spPr>
          </p:pic>
        </p:grpSp>
        <p:grpSp>
          <p:nvGrpSpPr>
            <p:cNvPr id="20" name="Групувати 46">
              <a:extLst>
                <a:ext uri="{FF2B5EF4-FFF2-40B4-BE49-F238E27FC236}">
                  <a16:creationId xmlns:a16="http://schemas.microsoft.com/office/drawing/2014/main" id="{DB5D0D82-1679-7BB9-BDCC-548BC001E0CD}"/>
                </a:ext>
              </a:extLst>
            </p:cNvPr>
            <p:cNvGrpSpPr/>
            <p:nvPr/>
          </p:nvGrpSpPr>
          <p:grpSpPr>
            <a:xfrm>
              <a:off x="2212011" y="5543584"/>
              <a:ext cx="828639" cy="816382"/>
              <a:chOff x="2715013" y="5090583"/>
              <a:chExt cx="828639" cy="816382"/>
            </a:xfrm>
          </p:grpSpPr>
          <p:sp>
            <p:nvSpPr>
              <p:cNvPr id="5130" name="Овал 47">
                <a:extLst>
                  <a:ext uri="{FF2B5EF4-FFF2-40B4-BE49-F238E27FC236}">
                    <a16:creationId xmlns:a16="http://schemas.microsoft.com/office/drawing/2014/main" id="{B7ADCAD0-E47A-8CC3-8A9A-8B06ED0A42E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15013" y="5090583"/>
                <a:ext cx="828639" cy="816382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rgbClr val="4F7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 sz="1200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5131" name="Графіка 78">
                <a:extLst>
                  <a:ext uri="{FF2B5EF4-FFF2-40B4-BE49-F238E27FC236}">
                    <a16:creationId xmlns:a16="http://schemas.microsoft.com/office/drawing/2014/main" id="{B1F37386-874B-DF93-99F8-9AD98A548D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860068" y="5230987"/>
                <a:ext cx="538527" cy="536997"/>
              </a:xfrm>
              <a:prstGeom prst="rect">
                <a:avLst/>
              </a:prstGeom>
            </p:spPr>
          </p:pic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3194E99-5275-E37D-5122-713AE8AB115F}"/>
                </a:ext>
              </a:extLst>
            </p:cNvPr>
            <p:cNvSpPr txBox="1"/>
            <p:nvPr/>
          </p:nvSpPr>
          <p:spPr>
            <a:xfrm>
              <a:off x="3402830" y="6359964"/>
              <a:ext cx="1873058" cy="259698"/>
            </a:xfrm>
            <a:prstGeom prst="rect">
              <a:avLst/>
            </a:prstGeom>
            <a:noFill/>
            <a:ln w="7764" cap="flat">
              <a:noFill/>
              <a:prstDash val="solid"/>
              <a:miter/>
            </a:ln>
            <a:effectLst/>
          </p:spPr>
          <p:txBody>
            <a:bodyPr wrap="square" lIns="0" rIns="0" anchor="ctr" anchorCtr="0">
              <a:noAutofit/>
            </a:bodyPr>
            <a:lstStyle>
              <a:defPPr>
                <a:defRPr lang="uk-UA"/>
              </a:defPPr>
              <a:lvl1pPr marL="90488">
                <a:defRPr sz="1400" b="1">
                  <a:solidFill>
                    <a:srgbClr val="1772A5"/>
                  </a:solidFill>
                </a:defRPr>
              </a:lvl1pPr>
            </a:lstStyle>
            <a:p>
              <a:pPr algn="ctr">
                <a:lnSpc>
                  <a:spcPts val="1400"/>
                </a:lnSpc>
              </a:pPr>
              <a:r>
                <a:rPr lang="en-US" b="0" dirty="0">
                  <a:solidFill>
                    <a:srgbClr val="2AB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Machine Learning</a:t>
              </a:r>
              <a:endParaRPr lang="uk-UA" b="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A2FF1A4-13DF-6297-5C9F-184E75396C3C}"/>
                </a:ext>
              </a:extLst>
            </p:cNvPr>
            <p:cNvSpPr txBox="1"/>
            <p:nvPr/>
          </p:nvSpPr>
          <p:spPr>
            <a:xfrm>
              <a:off x="5114285" y="6359964"/>
              <a:ext cx="1935039" cy="267964"/>
            </a:xfrm>
            <a:prstGeom prst="rect">
              <a:avLst/>
            </a:prstGeom>
            <a:noFill/>
            <a:ln w="7764" cap="flat">
              <a:noFill/>
              <a:prstDash val="solid"/>
              <a:miter/>
            </a:ln>
            <a:effectLst/>
          </p:spPr>
          <p:txBody>
            <a:bodyPr wrap="square" lIns="0" rIns="0" anchor="ctr" anchorCtr="0">
              <a:noAutofit/>
            </a:bodyPr>
            <a:lstStyle>
              <a:defPPr>
                <a:defRPr lang="uk-UA"/>
              </a:defPPr>
              <a:lvl1pPr marL="90488">
                <a:defRPr sz="1400" b="1">
                  <a:solidFill>
                    <a:srgbClr val="1772A5"/>
                  </a:solidFill>
                </a:defRPr>
              </a:lvl1pPr>
            </a:lstStyle>
            <a:p>
              <a:pPr algn="ctr">
                <a:lnSpc>
                  <a:spcPts val="1400"/>
                </a:lnSpc>
              </a:pPr>
              <a:r>
                <a:rPr lang="en-US" b="0" dirty="0">
                  <a:solidFill>
                    <a:srgbClr val="677FAE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Edge Computing</a:t>
              </a:r>
              <a:endParaRPr lang="uk-UA" b="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5C49680-D649-4004-7701-29264B64FA92}"/>
                </a:ext>
              </a:extLst>
            </p:cNvPr>
            <p:cNvSpPr txBox="1"/>
            <p:nvPr/>
          </p:nvSpPr>
          <p:spPr>
            <a:xfrm>
              <a:off x="7329996" y="6386634"/>
              <a:ext cx="1110106" cy="251972"/>
            </a:xfrm>
            <a:prstGeom prst="rect">
              <a:avLst/>
            </a:prstGeom>
            <a:noFill/>
            <a:ln w="7764" cap="flat">
              <a:noFill/>
              <a:prstDash val="solid"/>
              <a:miter/>
            </a:ln>
            <a:effectLst/>
          </p:spPr>
          <p:txBody>
            <a:bodyPr wrap="square" lIns="0" rIns="0" anchor="ctr" anchorCtr="0">
              <a:noAutofit/>
            </a:bodyPr>
            <a:lstStyle>
              <a:defPPr>
                <a:defRPr lang="uk-UA"/>
              </a:defPPr>
              <a:lvl1pPr marL="90488">
                <a:defRPr sz="1400" b="1">
                  <a:solidFill>
                    <a:srgbClr val="1772A5"/>
                  </a:solidFill>
                </a:defRPr>
              </a:lvl1pPr>
            </a:lstStyle>
            <a:p>
              <a:pPr algn="ctr">
                <a:lnSpc>
                  <a:spcPts val="1400"/>
                </a:lnSpc>
              </a:pPr>
              <a:r>
                <a:rPr lang="en-US" b="0" dirty="0">
                  <a:solidFill>
                    <a:srgbClr val="2AB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Big Data</a:t>
              </a:r>
              <a:endParaRPr lang="uk-UA" b="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grpSp>
          <p:nvGrpSpPr>
            <p:cNvPr id="24" name="Групувати 59">
              <a:extLst>
                <a:ext uri="{FF2B5EF4-FFF2-40B4-BE49-F238E27FC236}">
                  <a16:creationId xmlns:a16="http://schemas.microsoft.com/office/drawing/2014/main" id="{CB0C2032-7C8D-512F-E4BE-BB524E59AB86}"/>
                </a:ext>
              </a:extLst>
            </p:cNvPr>
            <p:cNvGrpSpPr/>
            <p:nvPr/>
          </p:nvGrpSpPr>
          <p:grpSpPr>
            <a:xfrm>
              <a:off x="3965023" y="5543584"/>
              <a:ext cx="828639" cy="816382"/>
              <a:chOff x="3722563" y="5090583"/>
              <a:chExt cx="828639" cy="816382"/>
            </a:xfrm>
          </p:grpSpPr>
          <p:sp>
            <p:nvSpPr>
              <p:cNvPr id="5128" name="Овал 60">
                <a:extLst>
                  <a:ext uri="{FF2B5EF4-FFF2-40B4-BE49-F238E27FC236}">
                    <a16:creationId xmlns:a16="http://schemas.microsoft.com/office/drawing/2014/main" id="{1CD5CBD1-1808-8315-E641-380AD4C12E1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2563" y="5090583"/>
                <a:ext cx="828639" cy="816382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rgbClr val="2AB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 sz="120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5129" name="Рисунок 61">
                <a:extLst>
                  <a:ext uri="{FF2B5EF4-FFF2-40B4-BE49-F238E27FC236}">
                    <a16:creationId xmlns:a16="http://schemas.microsoft.com/office/drawing/2014/main" id="{F23E8B6A-21A7-5560-754F-39960F4375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84998" y="5264107"/>
                <a:ext cx="610144" cy="482702"/>
              </a:xfrm>
              <a:prstGeom prst="rect">
                <a:avLst/>
              </a:prstGeom>
            </p:spPr>
          </p:pic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58AC213-5765-E8F8-7AAE-6442D33518D6}"/>
                </a:ext>
              </a:extLst>
            </p:cNvPr>
            <p:cNvSpPr txBox="1"/>
            <p:nvPr/>
          </p:nvSpPr>
          <p:spPr>
            <a:xfrm>
              <a:off x="8983153" y="6371814"/>
              <a:ext cx="1249490" cy="260859"/>
            </a:xfrm>
            <a:prstGeom prst="rect">
              <a:avLst/>
            </a:prstGeom>
            <a:noFill/>
            <a:ln w="7764" cap="flat">
              <a:noFill/>
              <a:prstDash val="solid"/>
              <a:miter/>
            </a:ln>
            <a:effectLst/>
          </p:spPr>
          <p:txBody>
            <a:bodyPr wrap="square" lIns="0" rIns="0" anchor="ctr" anchorCtr="0">
              <a:noAutofit/>
            </a:bodyPr>
            <a:lstStyle>
              <a:defPPr>
                <a:defRPr lang="uk-UA"/>
              </a:defPPr>
              <a:lvl1pPr marL="90488">
                <a:defRPr sz="1400" b="1">
                  <a:solidFill>
                    <a:srgbClr val="1772A5"/>
                  </a:solidFill>
                </a:defRPr>
              </a:lvl1pPr>
            </a:lstStyle>
            <a:p>
              <a:pPr algn="ctr">
                <a:lnSpc>
                  <a:spcPts val="1400"/>
                </a:lnSpc>
              </a:pPr>
              <a:r>
                <a:rPr lang="en-US" b="0" dirty="0">
                  <a:solidFill>
                    <a:srgbClr val="677FAE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Cyber Security</a:t>
              </a:r>
              <a:endParaRPr lang="uk-UA" b="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grpSp>
          <p:nvGrpSpPr>
            <p:cNvPr id="26" name="Групувати 63">
              <a:extLst>
                <a:ext uri="{FF2B5EF4-FFF2-40B4-BE49-F238E27FC236}">
                  <a16:creationId xmlns:a16="http://schemas.microsoft.com/office/drawing/2014/main" id="{47030A50-C9BA-AA5F-9C00-C6E3C34A7431}"/>
                </a:ext>
              </a:extLst>
            </p:cNvPr>
            <p:cNvGrpSpPr/>
            <p:nvPr/>
          </p:nvGrpSpPr>
          <p:grpSpPr>
            <a:xfrm>
              <a:off x="5718035" y="5543584"/>
              <a:ext cx="828639" cy="816382"/>
              <a:chOff x="4730113" y="5090583"/>
              <a:chExt cx="828639" cy="816382"/>
            </a:xfrm>
          </p:grpSpPr>
          <p:sp>
            <p:nvSpPr>
              <p:cNvPr id="5126" name="Овал 64">
                <a:extLst>
                  <a:ext uri="{FF2B5EF4-FFF2-40B4-BE49-F238E27FC236}">
                    <a16:creationId xmlns:a16="http://schemas.microsoft.com/office/drawing/2014/main" id="{9C436565-DEC9-9410-8ACC-F5ADF7B6F1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30113" y="5090583"/>
                <a:ext cx="828639" cy="816382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rgbClr val="4F7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 sz="1200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5127" name="Графіка 77">
                <a:extLst>
                  <a:ext uri="{FF2B5EF4-FFF2-40B4-BE49-F238E27FC236}">
                    <a16:creationId xmlns:a16="http://schemas.microsoft.com/office/drawing/2014/main" id="{A60E4D44-9252-55B5-EB6D-CB2DF5EC8A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852706" y="5238956"/>
                <a:ext cx="591225" cy="537478"/>
              </a:xfrm>
              <a:prstGeom prst="rect">
                <a:avLst/>
              </a:prstGeom>
            </p:spPr>
          </p:pic>
        </p:grpSp>
        <p:grpSp>
          <p:nvGrpSpPr>
            <p:cNvPr id="27" name="Групувати 66">
              <a:extLst>
                <a:ext uri="{FF2B5EF4-FFF2-40B4-BE49-F238E27FC236}">
                  <a16:creationId xmlns:a16="http://schemas.microsoft.com/office/drawing/2014/main" id="{53A5DF85-F495-D9C3-0676-D6A231C1E767}"/>
                </a:ext>
              </a:extLst>
            </p:cNvPr>
            <p:cNvGrpSpPr/>
            <p:nvPr/>
          </p:nvGrpSpPr>
          <p:grpSpPr>
            <a:xfrm>
              <a:off x="9224059" y="5543584"/>
              <a:ext cx="828639" cy="816382"/>
              <a:chOff x="6745213" y="5090583"/>
              <a:chExt cx="828639" cy="816382"/>
            </a:xfrm>
          </p:grpSpPr>
          <p:sp>
            <p:nvSpPr>
              <p:cNvPr id="5124" name="Овал 67">
                <a:extLst>
                  <a:ext uri="{FF2B5EF4-FFF2-40B4-BE49-F238E27FC236}">
                    <a16:creationId xmlns:a16="http://schemas.microsoft.com/office/drawing/2014/main" id="{147EA255-8670-9BBB-B059-09E3BF024C2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45213" y="5090583"/>
                <a:ext cx="828639" cy="816382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rgbClr val="4F7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 sz="1200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5125" name="Рисунок 68">
                <a:extLst>
                  <a:ext uri="{FF2B5EF4-FFF2-40B4-BE49-F238E27FC236}">
                    <a16:creationId xmlns:a16="http://schemas.microsoft.com/office/drawing/2014/main" id="{37F4A90B-162B-B382-9484-95CA169025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921626" y="5235339"/>
                <a:ext cx="479496" cy="579121"/>
              </a:xfrm>
              <a:prstGeom prst="rect">
                <a:avLst/>
              </a:prstGeom>
            </p:spPr>
          </p:pic>
        </p:grpSp>
        <p:grpSp>
          <p:nvGrpSpPr>
            <p:cNvPr id="28" name="Групувати 35">
              <a:extLst>
                <a:ext uri="{FF2B5EF4-FFF2-40B4-BE49-F238E27FC236}">
                  <a16:creationId xmlns:a16="http://schemas.microsoft.com/office/drawing/2014/main" id="{377BEBC2-14E5-6006-A8C6-630C6B7C20BE}"/>
                </a:ext>
              </a:extLst>
            </p:cNvPr>
            <p:cNvGrpSpPr/>
            <p:nvPr/>
          </p:nvGrpSpPr>
          <p:grpSpPr>
            <a:xfrm>
              <a:off x="10977072" y="5543584"/>
              <a:ext cx="828639" cy="816382"/>
              <a:chOff x="1707463" y="5090583"/>
              <a:chExt cx="828639" cy="816382"/>
            </a:xfrm>
          </p:grpSpPr>
          <p:sp>
            <p:nvSpPr>
              <p:cNvPr id="5121" name="Овал 41">
                <a:extLst>
                  <a:ext uri="{FF2B5EF4-FFF2-40B4-BE49-F238E27FC236}">
                    <a16:creationId xmlns:a16="http://schemas.microsoft.com/office/drawing/2014/main" id="{7CF8768F-2736-BB0D-0F06-6E52E281994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07463" y="5090583"/>
                <a:ext cx="828639" cy="816382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rgbClr val="2AB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 sz="120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5123" name="Рисунок 42">
                <a:extLst>
                  <a:ext uri="{FF2B5EF4-FFF2-40B4-BE49-F238E27FC236}">
                    <a16:creationId xmlns:a16="http://schemas.microsoft.com/office/drawing/2014/main" id="{EB7B975F-6F06-373C-28F7-AACD5D2D3C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790282" y="5281830"/>
                <a:ext cx="673110" cy="462953"/>
              </a:xfrm>
              <a:prstGeom prst="rect">
                <a:avLst/>
              </a:prstGeom>
            </p:spPr>
          </p:pic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0AAAA53-364A-3F92-C6D1-855EA9F3D8AD}"/>
                </a:ext>
              </a:extLst>
            </p:cNvPr>
            <p:cNvSpPr txBox="1"/>
            <p:nvPr/>
          </p:nvSpPr>
          <p:spPr>
            <a:xfrm>
              <a:off x="10565283" y="6386634"/>
              <a:ext cx="1558113" cy="251972"/>
            </a:xfrm>
            <a:prstGeom prst="rect">
              <a:avLst/>
            </a:prstGeom>
            <a:noFill/>
            <a:ln w="7764" cap="flat">
              <a:noFill/>
              <a:prstDash val="solid"/>
              <a:miter/>
            </a:ln>
            <a:effectLst/>
          </p:spPr>
          <p:txBody>
            <a:bodyPr wrap="square" lIns="0" rIns="0" anchor="ctr" anchorCtr="0">
              <a:noAutofit/>
            </a:bodyPr>
            <a:lstStyle>
              <a:defPPr>
                <a:defRPr lang="uk-UA"/>
              </a:defPPr>
              <a:lvl1pPr marL="90488">
                <a:defRPr sz="1400" b="1">
                  <a:solidFill>
                    <a:srgbClr val="1772A5"/>
                  </a:solidFill>
                </a:defRPr>
              </a:lvl1pPr>
            </a:lstStyle>
            <a:p>
              <a:pPr algn="ctr">
                <a:lnSpc>
                  <a:spcPts val="1400"/>
                </a:lnSpc>
              </a:pPr>
              <a:r>
                <a:rPr lang="en-US" b="0" dirty="0">
                  <a:solidFill>
                    <a:srgbClr val="2AB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Digital Twin</a:t>
              </a:r>
              <a:endParaRPr lang="uk-UA" b="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grpSp>
          <p:nvGrpSpPr>
            <p:cNvPr id="30" name="Групувати 4">
              <a:extLst>
                <a:ext uri="{FF2B5EF4-FFF2-40B4-BE49-F238E27FC236}">
                  <a16:creationId xmlns:a16="http://schemas.microsoft.com/office/drawing/2014/main" id="{AA6C22F1-62D5-3D73-A7BE-F441C94C75E6}"/>
                </a:ext>
              </a:extLst>
            </p:cNvPr>
            <p:cNvGrpSpPr/>
            <p:nvPr/>
          </p:nvGrpSpPr>
          <p:grpSpPr>
            <a:xfrm>
              <a:off x="7471047" y="5543584"/>
              <a:ext cx="828639" cy="816382"/>
              <a:chOff x="7471047" y="5556255"/>
              <a:chExt cx="828639" cy="816382"/>
            </a:xfrm>
          </p:grpSpPr>
          <p:sp>
            <p:nvSpPr>
              <p:cNvPr id="31" name="Овал 53">
                <a:extLst>
                  <a:ext uri="{FF2B5EF4-FFF2-40B4-BE49-F238E27FC236}">
                    <a16:creationId xmlns:a16="http://schemas.microsoft.com/office/drawing/2014/main" id="{DC7A0874-1D03-C509-9DCD-5A0C36934FC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71047" y="5556255"/>
                <a:ext cx="828639" cy="816382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rgbClr val="2AB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 sz="120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5120" name="Рисунок 3">
                <a:extLst>
                  <a:ext uri="{FF2B5EF4-FFF2-40B4-BE49-F238E27FC236}">
                    <a16:creationId xmlns:a16="http://schemas.microsoft.com/office/drawing/2014/main" id="{D285B054-A75C-F48D-9744-3A003C0D42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98569" y="5783155"/>
                <a:ext cx="568183" cy="459199"/>
              </a:xfrm>
              <a:prstGeom prst="rect">
                <a:avLst/>
              </a:prstGeom>
            </p:spPr>
          </p:pic>
        </p:grpSp>
      </p:grpSp>
      <p:pic>
        <p:nvPicPr>
          <p:cNvPr id="18" name="Рисунок 131">
            <a:extLst>
              <a:ext uri="{FF2B5EF4-FFF2-40B4-BE49-F238E27FC236}">
                <a16:creationId xmlns:a16="http://schemas.microsoft.com/office/drawing/2014/main" id="{FADCECF0-DDF8-C5BC-B103-161B80C2127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9715" y="407251"/>
            <a:ext cx="1148750" cy="550623"/>
          </a:xfrm>
          <a:prstGeom prst="rect">
            <a:avLst/>
          </a:prstGeom>
          <a:effectLst>
            <a:outerShdw blurRad="38100" dist="38100" dir="2700000" algn="tl" rotWithShape="0">
              <a:prstClr val="black">
                <a:alpha val="21000"/>
              </a:prstClr>
            </a:outerShdw>
          </a:effectLst>
        </p:spPr>
      </p:pic>
      <p:sp>
        <p:nvSpPr>
          <p:cNvPr id="19" name="TextBox 10">
            <a:extLst>
              <a:ext uri="{FF2B5EF4-FFF2-40B4-BE49-F238E27FC236}">
                <a16:creationId xmlns:a16="http://schemas.microsoft.com/office/drawing/2014/main" id="{0F8AEA0E-A301-0E52-4FB9-667EB16121E0}"/>
              </a:ext>
            </a:extLst>
          </p:cNvPr>
          <p:cNvSpPr txBox="1"/>
          <p:nvPr/>
        </p:nvSpPr>
        <p:spPr>
          <a:xfrm>
            <a:off x="609288" y="407251"/>
            <a:ext cx="11789909" cy="700769"/>
          </a:xfrm>
          <a:prstGeom prst="rect">
            <a:avLst/>
          </a:prstGeom>
          <a:effectLst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100"/>
              </a:lnSpc>
            </a:pPr>
            <a:r>
              <a:rPr lang="en-US" sz="3600" noProof="0" dirty="0">
                <a:solidFill>
                  <a:srgbClr val="19598D"/>
                </a:solidFill>
                <a:latin typeface="Montserrat"/>
                <a:ea typeface="+mn-lt"/>
                <a:cs typeface="+mn-lt"/>
                <a:sym typeface="Montserrat Bold"/>
              </a:rPr>
              <a:t>Technology Stack</a:t>
            </a:r>
            <a:endParaRPr lang="en-US" sz="3600" noProof="0" dirty="0">
              <a:solidFill>
                <a:srgbClr val="19598D"/>
              </a:solidFill>
              <a:latin typeface="Montserrat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91256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0B966B-F568-F948-635B-2723645A2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8" name="Rectangle 7217">
            <a:extLst>
              <a:ext uri="{FF2B5EF4-FFF2-40B4-BE49-F238E27FC236}">
                <a16:creationId xmlns:a16="http://schemas.microsoft.com/office/drawing/2014/main" id="{589650F1-A082-D5E0-5BF0-86823F18A1B8}"/>
              </a:ext>
            </a:extLst>
          </p:cNvPr>
          <p:cNvSpPr/>
          <p:nvPr/>
        </p:nvSpPr>
        <p:spPr>
          <a:xfrm>
            <a:off x="0" y="5020929"/>
            <a:ext cx="18288000" cy="5357888"/>
          </a:xfrm>
          <a:prstGeom prst="rect">
            <a:avLst/>
          </a:prstGeom>
          <a:solidFill>
            <a:srgbClr val="1959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utoShape 7">
            <a:extLst>
              <a:ext uri="{FF2B5EF4-FFF2-40B4-BE49-F238E27FC236}">
                <a16:creationId xmlns:a16="http://schemas.microsoft.com/office/drawing/2014/main" id="{0C3199E1-4288-37E0-2B3A-BD0492454610}"/>
              </a:ext>
            </a:extLst>
          </p:cNvPr>
          <p:cNvSpPr/>
          <p:nvPr/>
        </p:nvSpPr>
        <p:spPr>
          <a:xfrm>
            <a:off x="0" y="9105895"/>
            <a:ext cx="3505200" cy="5663"/>
          </a:xfrm>
          <a:prstGeom prst="line">
            <a:avLst/>
          </a:prstGeom>
          <a:ln w="28575" cap="rnd">
            <a:solidFill>
              <a:schemeClr val="bg1">
                <a:lumMod val="85000"/>
              </a:scheme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39DF8B1A-C73D-87B7-70B5-C8BC07F91532}"/>
              </a:ext>
            </a:extLst>
          </p:cNvPr>
          <p:cNvSpPr txBox="1"/>
          <p:nvPr/>
        </p:nvSpPr>
        <p:spPr>
          <a:xfrm>
            <a:off x="1410456" y="94965"/>
            <a:ext cx="15504254" cy="700769"/>
          </a:xfrm>
          <a:prstGeom prst="rect">
            <a:avLst/>
          </a:prstGeom>
          <a:effectLst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00"/>
              </a:lnSpc>
            </a:pPr>
            <a:r>
              <a:rPr lang="en-US" sz="3600" noProof="0" dirty="0">
                <a:solidFill>
                  <a:srgbClr val="19598D"/>
                </a:solidFill>
                <a:latin typeface="Montserrat"/>
                <a:ea typeface="+mn-lt"/>
                <a:cs typeface="+mn-lt"/>
                <a:sym typeface="Montserrat Bold"/>
              </a:rPr>
              <a:t>Services</a:t>
            </a:r>
            <a:endParaRPr lang="uk-UA" sz="3600" dirty="0">
              <a:solidFill>
                <a:srgbClr val="19598D"/>
              </a:solidFill>
              <a:latin typeface="Montserrat"/>
              <a:ea typeface="+mn-lt"/>
              <a:cs typeface="+mn-lt"/>
            </a:endParaRPr>
          </a:p>
        </p:txBody>
      </p:sp>
      <p:graphicFrame>
        <p:nvGraphicFramePr>
          <p:cNvPr id="2" name="Об'єкт 77">
            <a:extLst>
              <a:ext uri="{FF2B5EF4-FFF2-40B4-BE49-F238E27FC236}">
                <a16:creationId xmlns:a16="http://schemas.microsoft.com/office/drawing/2014/main" id="{77B44F07-61BF-E8A4-5C52-BB1353E4097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79688" y="1098550"/>
          <a:ext cx="3756025" cy="8867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2950748" imgH="7007526" progId="CorelDraw.Graphic.22">
                  <p:embed/>
                </p:oleObj>
              </mc:Choice>
              <mc:Fallback>
                <p:oleObj name="CorelDRAW" r:id="rId3" imgW="2950748" imgH="7007526" progId="CorelDraw.Graphic.22">
                  <p:embed/>
                  <p:pic>
                    <p:nvPicPr>
                      <p:cNvPr id="2" name="Об'єкт 77">
                        <a:extLst>
                          <a:ext uri="{FF2B5EF4-FFF2-40B4-BE49-F238E27FC236}">
                            <a16:creationId xmlns:a16="http://schemas.microsoft.com/office/drawing/2014/main" id="{77B44F07-61BF-E8A4-5C52-BB1353E409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79688" y="1098550"/>
                        <a:ext cx="3756025" cy="8867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'єкт 78">
            <a:extLst>
              <a:ext uri="{FF2B5EF4-FFF2-40B4-BE49-F238E27FC236}">
                <a16:creationId xmlns:a16="http://schemas.microsoft.com/office/drawing/2014/main" id="{7666C167-13ED-7103-5A94-3A9D620EAC6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963028" y="1081793"/>
          <a:ext cx="3696789" cy="89112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5" imgW="2950748" imgH="7007526" progId="CorelDraw.Graphic.22">
                  <p:embed/>
                </p:oleObj>
              </mc:Choice>
              <mc:Fallback>
                <p:oleObj name="CorelDRAW" r:id="rId5" imgW="2950748" imgH="7007526" progId="CorelDraw.Graphic.22">
                  <p:embed/>
                  <p:pic>
                    <p:nvPicPr>
                      <p:cNvPr id="3" name="Об'єкт 78">
                        <a:extLst>
                          <a:ext uri="{FF2B5EF4-FFF2-40B4-BE49-F238E27FC236}">
                            <a16:creationId xmlns:a16="http://schemas.microsoft.com/office/drawing/2014/main" id="{7666C167-13ED-7103-5A94-3A9D620EAC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963028" y="1081793"/>
                        <a:ext cx="3696789" cy="89112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Групувати 1">
            <a:extLst>
              <a:ext uri="{FF2B5EF4-FFF2-40B4-BE49-F238E27FC236}">
                <a16:creationId xmlns:a16="http://schemas.microsoft.com/office/drawing/2014/main" id="{8CEF8D9D-CD04-1ACA-D873-0DE9C5C5C262}"/>
              </a:ext>
            </a:extLst>
          </p:cNvPr>
          <p:cNvGrpSpPr/>
          <p:nvPr/>
        </p:nvGrpSpPr>
        <p:grpSpPr>
          <a:xfrm>
            <a:off x="6912147" y="2338979"/>
            <a:ext cx="4456170" cy="4457312"/>
            <a:chOff x="4608098" y="1559319"/>
            <a:chExt cx="2970780" cy="2971541"/>
          </a:xfrm>
        </p:grpSpPr>
        <p:grpSp>
          <p:nvGrpSpPr>
            <p:cNvPr id="5" name="Групувати 2">
              <a:extLst>
                <a:ext uri="{FF2B5EF4-FFF2-40B4-BE49-F238E27FC236}">
                  <a16:creationId xmlns:a16="http://schemas.microsoft.com/office/drawing/2014/main" id="{4F930583-F80D-325B-73AE-79D630CF810B}"/>
                </a:ext>
              </a:extLst>
            </p:cNvPr>
            <p:cNvGrpSpPr/>
            <p:nvPr/>
          </p:nvGrpSpPr>
          <p:grpSpPr>
            <a:xfrm>
              <a:off x="4608098" y="1559319"/>
              <a:ext cx="2970780" cy="2971541"/>
              <a:chOff x="4608098" y="1689954"/>
              <a:chExt cx="2970780" cy="2971541"/>
            </a:xfrm>
          </p:grpSpPr>
          <p:grpSp>
            <p:nvGrpSpPr>
              <p:cNvPr id="8" name="Групувати 112">
                <a:extLst>
                  <a:ext uri="{FF2B5EF4-FFF2-40B4-BE49-F238E27FC236}">
                    <a16:creationId xmlns:a16="http://schemas.microsoft.com/office/drawing/2014/main" id="{CD457FA9-9ECA-3B74-6FE1-CB3424688530}"/>
                  </a:ext>
                </a:extLst>
              </p:cNvPr>
              <p:cNvGrpSpPr/>
              <p:nvPr/>
            </p:nvGrpSpPr>
            <p:grpSpPr>
              <a:xfrm>
                <a:off x="4608098" y="1689954"/>
                <a:ext cx="2967621" cy="2966588"/>
                <a:chOff x="4720297" y="1653817"/>
                <a:chExt cx="2967621" cy="2966588"/>
              </a:xfrm>
            </p:grpSpPr>
            <p:sp>
              <p:nvSpPr>
                <p:cNvPr id="28" name="Овал 119">
                  <a:extLst>
                    <a:ext uri="{FF2B5EF4-FFF2-40B4-BE49-F238E27FC236}">
                      <a16:creationId xmlns:a16="http://schemas.microsoft.com/office/drawing/2014/main" id="{AF00A085-3E3E-88CB-AC77-4CA9870A0C6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721972" y="1653818"/>
                  <a:ext cx="2965946" cy="2965946"/>
                </a:xfrm>
                <a:prstGeom prst="ellipse">
                  <a:avLst/>
                </a:prstGeom>
                <a:gradFill>
                  <a:gsLst>
                    <a:gs pos="0">
                      <a:srgbClr val="00B050"/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15600000" scaled="0"/>
                </a:gradFill>
                <a:ln>
                  <a:noFill/>
                </a:ln>
                <a:effectLst>
                  <a:outerShdw blurRad="4572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 sz="2700"/>
                </a:p>
              </p:txBody>
            </p:sp>
            <p:sp>
              <p:nvSpPr>
                <p:cNvPr id="29" name="Прямокутник 123">
                  <a:extLst>
                    <a:ext uri="{FF2B5EF4-FFF2-40B4-BE49-F238E27FC236}">
                      <a16:creationId xmlns:a16="http://schemas.microsoft.com/office/drawing/2014/main" id="{C9FB5C90-6F7F-D1A0-1347-A2D6C53A3810}"/>
                    </a:ext>
                  </a:extLst>
                </p:cNvPr>
                <p:cNvSpPr/>
                <p:nvPr/>
              </p:nvSpPr>
              <p:spPr>
                <a:xfrm>
                  <a:off x="6124709" y="1653817"/>
                  <a:ext cx="160472" cy="296594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 sz="2700" dirty="0"/>
                </a:p>
              </p:txBody>
            </p:sp>
            <p:sp>
              <p:nvSpPr>
                <p:cNvPr id="30" name="Прямокутник 124">
                  <a:extLst>
                    <a:ext uri="{FF2B5EF4-FFF2-40B4-BE49-F238E27FC236}">
                      <a16:creationId xmlns:a16="http://schemas.microsoft.com/office/drawing/2014/main" id="{642D872A-A5B8-85A6-BB2A-3873E0BCE2DD}"/>
                    </a:ext>
                  </a:extLst>
                </p:cNvPr>
                <p:cNvSpPr/>
                <p:nvPr/>
              </p:nvSpPr>
              <p:spPr>
                <a:xfrm rot="4320000">
                  <a:off x="6123406" y="1653870"/>
                  <a:ext cx="160472" cy="296668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 sz="2700"/>
                </a:p>
              </p:txBody>
            </p:sp>
            <p:sp>
              <p:nvSpPr>
                <p:cNvPr id="31" name="Прямокутник 125">
                  <a:extLst>
                    <a:ext uri="{FF2B5EF4-FFF2-40B4-BE49-F238E27FC236}">
                      <a16:creationId xmlns:a16="http://schemas.microsoft.com/office/drawing/2014/main" id="{3F95AF6C-F586-65B9-A116-CDFBA1DD5B1A}"/>
                    </a:ext>
                  </a:extLst>
                </p:cNvPr>
                <p:cNvSpPr/>
                <p:nvPr/>
              </p:nvSpPr>
              <p:spPr>
                <a:xfrm rot="2160000">
                  <a:off x="6124056" y="1654974"/>
                  <a:ext cx="160472" cy="296543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 sz="2700"/>
                </a:p>
              </p:txBody>
            </p:sp>
            <p:sp>
              <p:nvSpPr>
                <p:cNvPr id="7168" name="Прямокутник 126">
                  <a:extLst>
                    <a:ext uri="{FF2B5EF4-FFF2-40B4-BE49-F238E27FC236}">
                      <a16:creationId xmlns:a16="http://schemas.microsoft.com/office/drawing/2014/main" id="{6DC2F8FE-EF53-1ADB-4404-2489EC65CB91}"/>
                    </a:ext>
                  </a:extLst>
                </p:cNvPr>
                <p:cNvSpPr/>
                <p:nvPr/>
              </p:nvSpPr>
              <p:spPr>
                <a:xfrm rot="17280000" flipH="1">
                  <a:off x="6123755" y="1654570"/>
                  <a:ext cx="160472" cy="296382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 sz="2700"/>
                </a:p>
              </p:txBody>
            </p:sp>
            <p:sp>
              <p:nvSpPr>
                <p:cNvPr id="7169" name="Прямокутник 127">
                  <a:extLst>
                    <a:ext uri="{FF2B5EF4-FFF2-40B4-BE49-F238E27FC236}">
                      <a16:creationId xmlns:a16="http://schemas.microsoft.com/office/drawing/2014/main" id="{C68F738E-E598-E819-1A69-B83B0A66E518}"/>
                    </a:ext>
                  </a:extLst>
                </p:cNvPr>
                <p:cNvSpPr/>
                <p:nvPr/>
              </p:nvSpPr>
              <p:spPr>
                <a:xfrm rot="19440000" flipH="1">
                  <a:off x="6125167" y="1654553"/>
                  <a:ext cx="160472" cy="296573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 sz="2700"/>
                </a:p>
              </p:txBody>
            </p:sp>
            <p:sp>
              <p:nvSpPr>
                <p:cNvPr id="7171" name="Овал 128">
                  <a:extLst>
                    <a:ext uri="{FF2B5EF4-FFF2-40B4-BE49-F238E27FC236}">
                      <a16:creationId xmlns:a16="http://schemas.microsoft.com/office/drawing/2014/main" id="{E96C92FE-BE85-4A22-3402-B531AA9463E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872592" y="1804438"/>
                  <a:ext cx="2664706" cy="26647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 sz="2700" dirty="0"/>
                </a:p>
              </p:txBody>
            </p:sp>
            <p:sp>
              <p:nvSpPr>
                <p:cNvPr id="7172" name="Овал 129">
                  <a:extLst>
                    <a:ext uri="{FF2B5EF4-FFF2-40B4-BE49-F238E27FC236}">
                      <a16:creationId xmlns:a16="http://schemas.microsoft.com/office/drawing/2014/main" id="{E47DE0A7-7842-2124-165C-3E1B9F8A491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973205" y="1913312"/>
                  <a:ext cx="2446337" cy="2446337"/>
                </a:xfrm>
                <a:prstGeom prst="ellipse">
                  <a:avLst/>
                </a:prstGeom>
                <a:solidFill>
                  <a:schemeClr val="bg1"/>
                </a:solidFill>
                <a:ln/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 sz="2700"/>
                </a:p>
              </p:txBody>
            </p:sp>
          </p:grpSp>
          <p:grpSp>
            <p:nvGrpSpPr>
              <p:cNvPr id="19" name="Групувати 90">
                <a:extLst>
                  <a:ext uri="{FF2B5EF4-FFF2-40B4-BE49-F238E27FC236}">
                    <a16:creationId xmlns:a16="http://schemas.microsoft.com/office/drawing/2014/main" id="{91286866-0AC1-D6BB-01BC-FB233039FFF6}"/>
                  </a:ext>
                </a:extLst>
              </p:cNvPr>
              <p:cNvGrpSpPr/>
              <p:nvPr/>
            </p:nvGrpSpPr>
            <p:grpSpPr>
              <a:xfrm>
                <a:off x="4612189" y="1694907"/>
                <a:ext cx="2966689" cy="2966588"/>
                <a:chOff x="4720297" y="1653817"/>
                <a:chExt cx="2966689" cy="2966588"/>
              </a:xfrm>
            </p:grpSpPr>
            <p:sp>
              <p:nvSpPr>
                <p:cNvPr id="20" name="Овал 104">
                  <a:extLst>
                    <a:ext uri="{FF2B5EF4-FFF2-40B4-BE49-F238E27FC236}">
                      <a16:creationId xmlns:a16="http://schemas.microsoft.com/office/drawing/2014/main" id="{CE52EC9A-2672-0317-EAF8-0641A8E7DD1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720669" y="1653818"/>
                  <a:ext cx="2965946" cy="2965946"/>
                </a:xfrm>
                <a:prstGeom prst="ellipse">
                  <a:avLst/>
                </a:prstGeom>
                <a:gradFill>
                  <a:gsLst>
                    <a:gs pos="0">
                      <a:srgbClr val="00B050"/>
                    </a:gs>
                    <a:gs pos="100000">
                      <a:srgbClr val="0070C0"/>
                    </a:gs>
                  </a:gsLst>
                  <a:lin ang="13800000" scaled="0"/>
                </a:gradFill>
                <a:ln>
                  <a:noFill/>
                </a:ln>
                <a:effectLst>
                  <a:outerShdw blurRad="457200" dist="292100" dir="2700000" algn="tl" rotWithShape="0">
                    <a:prstClr val="black">
                      <a:alpha val="22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 sz="2700"/>
                </a:p>
              </p:txBody>
            </p:sp>
            <p:sp>
              <p:nvSpPr>
                <p:cNvPr id="21" name="Прямокутник 105">
                  <a:extLst>
                    <a:ext uri="{FF2B5EF4-FFF2-40B4-BE49-F238E27FC236}">
                      <a16:creationId xmlns:a16="http://schemas.microsoft.com/office/drawing/2014/main" id="{24DC71E4-E331-6EC8-3201-7E5B9DF6F939}"/>
                    </a:ext>
                  </a:extLst>
                </p:cNvPr>
                <p:cNvSpPr/>
                <p:nvPr/>
              </p:nvSpPr>
              <p:spPr>
                <a:xfrm>
                  <a:off x="6124709" y="1653817"/>
                  <a:ext cx="160472" cy="2965946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 sz="2700" dirty="0"/>
                </a:p>
              </p:txBody>
            </p:sp>
            <p:sp>
              <p:nvSpPr>
                <p:cNvPr id="22" name="Прямокутник 106">
                  <a:extLst>
                    <a:ext uri="{FF2B5EF4-FFF2-40B4-BE49-F238E27FC236}">
                      <a16:creationId xmlns:a16="http://schemas.microsoft.com/office/drawing/2014/main" id="{9530181B-4540-33F9-72A7-5271015F1179}"/>
                    </a:ext>
                  </a:extLst>
                </p:cNvPr>
                <p:cNvSpPr/>
                <p:nvPr/>
              </p:nvSpPr>
              <p:spPr>
                <a:xfrm rot="4320000">
                  <a:off x="6123406" y="1653870"/>
                  <a:ext cx="160472" cy="296668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 sz="2700"/>
                </a:p>
              </p:txBody>
            </p:sp>
            <p:sp>
              <p:nvSpPr>
                <p:cNvPr id="23" name="Прямокутник 107">
                  <a:extLst>
                    <a:ext uri="{FF2B5EF4-FFF2-40B4-BE49-F238E27FC236}">
                      <a16:creationId xmlns:a16="http://schemas.microsoft.com/office/drawing/2014/main" id="{54B49CB1-89C1-CB2B-974F-CE68B74A5003}"/>
                    </a:ext>
                  </a:extLst>
                </p:cNvPr>
                <p:cNvSpPr/>
                <p:nvPr/>
              </p:nvSpPr>
              <p:spPr>
                <a:xfrm rot="2160000">
                  <a:off x="6124056" y="1654974"/>
                  <a:ext cx="160472" cy="2965431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 sz="2700"/>
                </a:p>
              </p:txBody>
            </p:sp>
            <p:sp>
              <p:nvSpPr>
                <p:cNvPr id="24" name="Прямокутник 108">
                  <a:extLst>
                    <a:ext uri="{FF2B5EF4-FFF2-40B4-BE49-F238E27FC236}">
                      <a16:creationId xmlns:a16="http://schemas.microsoft.com/office/drawing/2014/main" id="{47F4A19E-EA79-0B82-C932-E3220C8F9128}"/>
                    </a:ext>
                  </a:extLst>
                </p:cNvPr>
                <p:cNvSpPr/>
                <p:nvPr/>
              </p:nvSpPr>
              <p:spPr>
                <a:xfrm rot="17280000" flipH="1">
                  <a:off x="6123755" y="1654570"/>
                  <a:ext cx="160472" cy="2963823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 sz="2700"/>
                </a:p>
              </p:txBody>
            </p:sp>
            <p:sp>
              <p:nvSpPr>
                <p:cNvPr id="25" name="Прямокутник 109">
                  <a:extLst>
                    <a:ext uri="{FF2B5EF4-FFF2-40B4-BE49-F238E27FC236}">
                      <a16:creationId xmlns:a16="http://schemas.microsoft.com/office/drawing/2014/main" id="{6830B32F-3CDB-4813-0F5D-6E926B7FF881}"/>
                    </a:ext>
                  </a:extLst>
                </p:cNvPr>
                <p:cNvSpPr/>
                <p:nvPr/>
              </p:nvSpPr>
              <p:spPr>
                <a:xfrm rot="19440000" flipH="1">
                  <a:off x="6125167" y="1654553"/>
                  <a:ext cx="160472" cy="2965736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 sz="2700"/>
                </a:p>
              </p:txBody>
            </p:sp>
            <p:sp>
              <p:nvSpPr>
                <p:cNvPr id="26" name="Овал 110">
                  <a:extLst>
                    <a:ext uri="{FF2B5EF4-FFF2-40B4-BE49-F238E27FC236}">
                      <a16:creationId xmlns:a16="http://schemas.microsoft.com/office/drawing/2014/main" id="{EC03E476-CF80-FD2F-83EC-C31B35A7CA8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863396" y="1804438"/>
                  <a:ext cx="2664706" cy="2664706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 sz="2700" dirty="0"/>
                </a:p>
              </p:txBody>
            </p:sp>
            <p:sp>
              <p:nvSpPr>
                <p:cNvPr id="27" name="Овал 111">
                  <a:extLst>
                    <a:ext uri="{FF2B5EF4-FFF2-40B4-BE49-F238E27FC236}">
                      <a16:creationId xmlns:a16="http://schemas.microsoft.com/office/drawing/2014/main" id="{702865B3-8EAB-00B4-F500-793F4783824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982982" y="1913312"/>
                  <a:ext cx="2446337" cy="2446337"/>
                </a:xfrm>
                <a:prstGeom prst="ellipse">
                  <a:avLst/>
                </a:prstGeom>
                <a:solidFill>
                  <a:schemeClr val="bg1"/>
                </a:solidFill>
                <a:ln/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 sz="2700"/>
                </a:p>
              </p:txBody>
            </p:sp>
          </p:grpSp>
        </p:grpSp>
        <p:pic>
          <p:nvPicPr>
            <p:cNvPr id="6" name="Рисунок 131">
              <a:extLst>
                <a:ext uri="{FF2B5EF4-FFF2-40B4-BE49-F238E27FC236}">
                  <a16:creationId xmlns:a16="http://schemas.microsoft.com/office/drawing/2014/main" id="{A8DDEE00-3A37-642B-D572-56413592C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2233" y="2554600"/>
              <a:ext cx="1864593" cy="893744"/>
            </a:xfrm>
            <a:prstGeom prst="rect">
              <a:avLst/>
            </a:prstGeom>
          </p:spPr>
        </p:pic>
      </p:grpSp>
      <p:grpSp>
        <p:nvGrpSpPr>
          <p:cNvPr id="7173" name="Групувати 6">
            <a:extLst>
              <a:ext uri="{FF2B5EF4-FFF2-40B4-BE49-F238E27FC236}">
                <a16:creationId xmlns:a16="http://schemas.microsoft.com/office/drawing/2014/main" id="{6C8CDDF6-F44E-6AAD-D211-EA219892EB9C}"/>
              </a:ext>
            </a:extLst>
          </p:cNvPr>
          <p:cNvGrpSpPr/>
          <p:nvPr/>
        </p:nvGrpSpPr>
        <p:grpSpPr>
          <a:xfrm>
            <a:off x="74685" y="1293025"/>
            <a:ext cx="7101837" cy="2540303"/>
            <a:chOff x="49790" y="862016"/>
            <a:chExt cx="4734558" cy="1693535"/>
          </a:xfrm>
        </p:grpSpPr>
        <p:pic>
          <p:nvPicPr>
            <p:cNvPr id="7174" name="Графіка 122">
              <a:extLst>
                <a:ext uri="{FF2B5EF4-FFF2-40B4-BE49-F238E27FC236}">
                  <a16:creationId xmlns:a16="http://schemas.microsoft.com/office/drawing/2014/main" id="{7F918C81-249E-6B77-638B-598BAB0BA7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48648" y="862016"/>
              <a:ext cx="1465163" cy="1693535"/>
            </a:xfrm>
            <a:prstGeom prst="rect">
              <a:avLst/>
            </a:prstGeom>
            <a:effectLst>
              <a:outerShdw blurRad="266700" dist="38100" dir="2700000" algn="tl" rotWithShape="0">
                <a:prstClr val="black">
                  <a:alpha val="28000"/>
                </a:prstClr>
              </a:outerShdw>
            </a:effectLst>
          </p:spPr>
        </p:pic>
        <p:sp>
          <p:nvSpPr>
            <p:cNvPr id="7175" name="TextBox 7174">
              <a:extLst>
                <a:ext uri="{FF2B5EF4-FFF2-40B4-BE49-F238E27FC236}">
                  <a16:creationId xmlns:a16="http://schemas.microsoft.com/office/drawing/2014/main" id="{4EF819D3-9EFA-7B3F-BA6D-BD98C8359360}"/>
                </a:ext>
              </a:extLst>
            </p:cNvPr>
            <p:cNvSpPr txBox="1"/>
            <p:nvPr/>
          </p:nvSpPr>
          <p:spPr>
            <a:xfrm>
              <a:off x="49790" y="1352008"/>
              <a:ext cx="1688533" cy="584775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137160" tIns="68580" rIns="137160" bIns="685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uk-UA"/>
              </a:defPPr>
              <a:lvl1pPr algn="ctr">
                <a:defRPr sz="1600" b="1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 algn="r"/>
              <a:r>
                <a:rPr lang="en-US" sz="2400" b="0" noProof="0" dirty="0">
                  <a:solidFill>
                    <a:srgbClr val="19598D"/>
                  </a:solidFill>
                  <a:latin typeface="Montserrat"/>
                  <a:cs typeface="Arial"/>
                </a:rPr>
                <a:t>Design</a:t>
              </a:r>
              <a:endParaRPr lang="uk-UA" sz="1800" b="0" dirty="0">
                <a:latin typeface="Montserrat"/>
              </a:endParaRPr>
            </a:p>
          </p:txBody>
        </p:sp>
        <p:pic>
          <p:nvPicPr>
            <p:cNvPr id="7176" name="Рисунок 11">
              <a:extLst>
                <a:ext uri="{FF2B5EF4-FFF2-40B4-BE49-F238E27FC236}">
                  <a16:creationId xmlns:a16="http://schemas.microsoft.com/office/drawing/2014/main" id="{348CFCFC-4882-2D91-9350-697D83125E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51564" y="1301403"/>
              <a:ext cx="1038684" cy="810728"/>
            </a:xfrm>
            <a:prstGeom prst="rect">
              <a:avLst/>
            </a:prstGeom>
          </p:spPr>
        </p:pic>
        <p:sp>
          <p:nvSpPr>
            <p:cNvPr id="7177" name="Прямокутник 199">
              <a:extLst>
                <a:ext uri="{FF2B5EF4-FFF2-40B4-BE49-F238E27FC236}">
                  <a16:creationId xmlns:a16="http://schemas.microsoft.com/office/drawing/2014/main" id="{C4274978-B59B-850D-F6F0-B2753728EC25}"/>
                </a:ext>
              </a:extLst>
            </p:cNvPr>
            <p:cNvSpPr/>
            <p:nvPr/>
          </p:nvSpPr>
          <p:spPr>
            <a:xfrm flipV="1">
              <a:off x="3427649" y="1744390"/>
              <a:ext cx="1356699" cy="392826"/>
            </a:xfrm>
            <a:custGeom>
              <a:avLst/>
              <a:gdLst>
                <a:gd name="connsiteX0" fmla="*/ 0 w 1188344"/>
                <a:gd name="connsiteY0" fmla="*/ 0 h 876912"/>
                <a:gd name="connsiteX1" fmla="*/ 1188344 w 1188344"/>
                <a:gd name="connsiteY1" fmla="*/ 0 h 876912"/>
                <a:gd name="connsiteX2" fmla="*/ 1188344 w 1188344"/>
                <a:gd name="connsiteY2" fmla="*/ 876912 h 876912"/>
                <a:gd name="connsiteX3" fmla="*/ 0 w 1188344"/>
                <a:gd name="connsiteY3" fmla="*/ 876912 h 876912"/>
                <a:gd name="connsiteX4" fmla="*/ 0 w 1188344"/>
                <a:gd name="connsiteY4" fmla="*/ 0 h 876912"/>
                <a:gd name="connsiteX0" fmla="*/ 0 w 1188344"/>
                <a:gd name="connsiteY0" fmla="*/ 0 h 876912"/>
                <a:gd name="connsiteX1" fmla="*/ 1188344 w 1188344"/>
                <a:gd name="connsiteY1" fmla="*/ 0 h 876912"/>
                <a:gd name="connsiteX2" fmla="*/ 0 w 1188344"/>
                <a:gd name="connsiteY2" fmla="*/ 876912 h 876912"/>
                <a:gd name="connsiteX3" fmla="*/ 0 w 1188344"/>
                <a:gd name="connsiteY3" fmla="*/ 0 h 876912"/>
                <a:gd name="connsiteX0" fmla="*/ 1188344 w 1279784"/>
                <a:gd name="connsiteY0" fmla="*/ 0 h 876912"/>
                <a:gd name="connsiteX1" fmla="*/ 0 w 1279784"/>
                <a:gd name="connsiteY1" fmla="*/ 876912 h 876912"/>
                <a:gd name="connsiteX2" fmla="*/ 0 w 1279784"/>
                <a:gd name="connsiteY2" fmla="*/ 0 h 876912"/>
                <a:gd name="connsiteX3" fmla="*/ 1279784 w 1279784"/>
                <a:gd name="connsiteY3" fmla="*/ 91440 h 876912"/>
                <a:gd name="connsiteX0" fmla="*/ 1188344 w 1188344"/>
                <a:gd name="connsiteY0" fmla="*/ 194310 h 1071222"/>
                <a:gd name="connsiteX1" fmla="*/ 0 w 1188344"/>
                <a:gd name="connsiteY1" fmla="*/ 1071222 h 1071222"/>
                <a:gd name="connsiteX2" fmla="*/ 0 w 1188344"/>
                <a:gd name="connsiteY2" fmla="*/ 194310 h 1071222"/>
                <a:gd name="connsiteX3" fmla="*/ 365384 w 1188344"/>
                <a:gd name="connsiteY3" fmla="*/ 0 h 1071222"/>
                <a:gd name="connsiteX0" fmla="*/ 1188344 w 1188344"/>
                <a:gd name="connsiteY0" fmla="*/ 0 h 876912"/>
                <a:gd name="connsiteX1" fmla="*/ 0 w 1188344"/>
                <a:gd name="connsiteY1" fmla="*/ 876912 h 876912"/>
                <a:gd name="connsiteX2" fmla="*/ 0 w 1188344"/>
                <a:gd name="connsiteY2" fmla="*/ 0 h 876912"/>
                <a:gd name="connsiteX0" fmla="*/ 1828347 w 1828347"/>
                <a:gd name="connsiteY0" fmla="*/ 0 h 1088759"/>
                <a:gd name="connsiteX1" fmla="*/ 640003 w 1828347"/>
                <a:gd name="connsiteY1" fmla="*/ 876912 h 1088759"/>
                <a:gd name="connsiteX2" fmla="*/ 0 w 1828347"/>
                <a:gd name="connsiteY2" fmla="*/ 1088759 h 1088759"/>
                <a:gd name="connsiteX0" fmla="*/ 1828347 w 1828347"/>
                <a:gd name="connsiteY0" fmla="*/ 0 h 1088759"/>
                <a:gd name="connsiteX1" fmla="*/ 1459842 w 1828347"/>
                <a:gd name="connsiteY1" fmla="*/ 1083776 h 1088759"/>
                <a:gd name="connsiteX2" fmla="*/ 0 w 1828347"/>
                <a:gd name="connsiteY2" fmla="*/ 1088759 h 1088759"/>
                <a:gd name="connsiteX0" fmla="*/ 1854793 w 1854793"/>
                <a:gd name="connsiteY0" fmla="*/ 0 h 1056096"/>
                <a:gd name="connsiteX1" fmla="*/ 1459842 w 1854793"/>
                <a:gd name="connsiteY1" fmla="*/ 1051113 h 1056096"/>
                <a:gd name="connsiteX2" fmla="*/ 0 w 1854793"/>
                <a:gd name="connsiteY2" fmla="*/ 1056096 h 1056096"/>
                <a:gd name="connsiteX0" fmla="*/ 1749978 w 1749978"/>
                <a:gd name="connsiteY0" fmla="*/ 0 h 825958"/>
                <a:gd name="connsiteX1" fmla="*/ 1459842 w 1749978"/>
                <a:gd name="connsiteY1" fmla="*/ 820975 h 825958"/>
                <a:gd name="connsiteX2" fmla="*/ 0 w 1749978"/>
                <a:gd name="connsiteY2" fmla="*/ 825958 h 825958"/>
                <a:gd name="connsiteX0" fmla="*/ 1749978 w 1749978"/>
                <a:gd name="connsiteY0" fmla="*/ 0 h 835359"/>
                <a:gd name="connsiteX1" fmla="*/ 1578633 w 1749978"/>
                <a:gd name="connsiteY1" fmla="*/ 835359 h 835359"/>
                <a:gd name="connsiteX2" fmla="*/ 0 w 1749978"/>
                <a:gd name="connsiteY2" fmla="*/ 825958 h 835359"/>
                <a:gd name="connsiteX0" fmla="*/ 1802871 w 1802871"/>
                <a:gd name="connsiteY0" fmla="*/ 0 h 813584"/>
                <a:gd name="connsiteX1" fmla="*/ 1578633 w 1802871"/>
                <a:gd name="connsiteY1" fmla="*/ 813584 h 813584"/>
                <a:gd name="connsiteX2" fmla="*/ 0 w 1802871"/>
                <a:gd name="connsiteY2" fmla="*/ 804183 h 813584"/>
                <a:gd name="connsiteX0" fmla="*/ 1802871 w 1802871"/>
                <a:gd name="connsiteY0" fmla="*/ 0 h 813584"/>
                <a:gd name="connsiteX1" fmla="*/ 1657972 w 1802871"/>
                <a:gd name="connsiteY1" fmla="*/ 813584 h 813584"/>
                <a:gd name="connsiteX2" fmla="*/ 0 w 1802871"/>
                <a:gd name="connsiteY2" fmla="*/ 804183 h 813584"/>
                <a:gd name="connsiteX0" fmla="*/ 1130074 w 1657972"/>
                <a:gd name="connsiteY0" fmla="*/ 0 h 682933"/>
                <a:gd name="connsiteX1" fmla="*/ 1657972 w 1657972"/>
                <a:gd name="connsiteY1" fmla="*/ 682933 h 682933"/>
                <a:gd name="connsiteX2" fmla="*/ 0 w 1657972"/>
                <a:gd name="connsiteY2" fmla="*/ 673532 h 682933"/>
                <a:gd name="connsiteX0" fmla="*/ 1130074 w 1130074"/>
                <a:gd name="connsiteY0" fmla="*/ 0 h 722128"/>
                <a:gd name="connsiteX1" fmla="*/ 636081 w 1130074"/>
                <a:gd name="connsiteY1" fmla="*/ 722128 h 722128"/>
                <a:gd name="connsiteX2" fmla="*/ 0 w 1130074"/>
                <a:gd name="connsiteY2" fmla="*/ 673532 h 722128"/>
                <a:gd name="connsiteX0" fmla="*/ 1130074 w 1130074"/>
                <a:gd name="connsiteY0" fmla="*/ 0 h 695998"/>
                <a:gd name="connsiteX1" fmla="*/ 642428 w 1130074"/>
                <a:gd name="connsiteY1" fmla="*/ 695998 h 695998"/>
                <a:gd name="connsiteX2" fmla="*/ 0 w 1130074"/>
                <a:gd name="connsiteY2" fmla="*/ 673532 h 695998"/>
                <a:gd name="connsiteX0" fmla="*/ 1130074 w 1130074"/>
                <a:gd name="connsiteY0" fmla="*/ 0 h 673532"/>
                <a:gd name="connsiteX1" fmla="*/ 654330 w 1130074"/>
                <a:gd name="connsiteY1" fmla="*/ 655170 h 673532"/>
                <a:gd name="connsiteX2" fmla="*/ 0 w 1130074"/>
                <a:gd name="connsiteY2" fmla="*/ 673532 h 673532"/>
                <a:gd name="connsiteX0" fmla="*/ 1130074 w 1130074"/>
                <a:gd name="connsiteY0" fmla="*/ 0 h 673532"/>
                <a:gd name="connsiteX1" fmla="*/ 650362 w 1130074"/>
                <a:gd name="connsiteY1" fmla="*/ 663335 h 673532"/>
                <a:gd name="connsiteX2" fmla="*/ 0 w 1130074"/>
                <a:gd name="connsiteY2" fmla="*/ 673532 h 673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30074" h="673532">
                  <a:moveTo>
                    <a:pt x="1130074" y="0"/>
                  </a:moveTo>
                  <a:lnTo>
                    <a:pt x="650362" y="663335"/>
                  </a:lnTo>
                  <a:lnTo>
                    <a:pt x="0" y="673532"/>
                  </a:lnTo>
                </a:path>
              </a:pathLst>
            </a:custGeom>
            <a:noFill/>
            <a:ln w="19050">
              <a:solidFill>
                <a:srgbClr val="2AB000"/>
              </a:solidFill>
              <a:headEnd type="oval" w="med" len="med"/>
              <a:tailEnd type="oval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2800">
                <a:latin typeface="Montserrat" panose="00000500000000000000" pitchFamily="2" charset="-52"/>
              </a:endParaRPr>
            </a:p>
          </p:txBody>
        </p:sp>
      </p:grpSp>
      <p:grpSp>
        <p:nvGrpSpPr>
          <p:cNvPr id="7178" name="Групувати 8">
            <a:extLst>
              <a:ext uri="{FF2B5EF4-FFF2-40B4-BE49-F238E27FC236}">
                <a16:creationId xmlns:a16="http://schemas.microsoft.com/office/drawing/2014/main" id="{3C036CDD-D9D6-D2A4-9C28-F4019A10CB47}"/>
              </a:ext>
            </a:extLst>
          </p:cNvPr>
          <p:cNvGrpSpPr/>
          <p:nvPr/>
        </p:nvGrpSpPr>
        <p:grpSpPr>
          <a:xfrm>
            <a:off x="583199" y="3257582"/>
            <a:ext cx="6180713" cy="2540303"/>
            <a:chOff x="388799" y="2171721"/>
            <a:chExt cx="4120475" cy="1693535"/>
          </a:xfrm>
        </p:grpSpPr>
        <p:pic>
          <p:nvPicPr>
            <p:cNvPr id="7179" name="Графіка 159">
              <a:extLst>
                <a:ext uri="{FF2B5EF4-FFF2-40B4-BE49-F238E27FC236}">
                  <a16:creationId xmlns:a16="http://schemas.microsoft.com/office/drawing/2014/main" id="{5AF9BA19-2453-763C-FB64-389315652B1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619152" y="2171721"/>
              <a:ext cx="1465163" cy="1693535"/>
            </a:xfrm>
            <a:prstGeom prst="rect">
              <a:avLst/>
            </a:prstGeom>
            <a:effectLst>
              <a:outerShdw blurRad="266700" dist="38100" dir="2700000" algn="tl" rotWithShape="0">
                <a:prstClr val="black">
                  <a:alpha val="28000"/>
                </a:prstClr>
              </a:outerShdw>
            </a:effectLst>
          </p:spPr>
        </p:pic>
        <p:sp>
          <p:nvSpPr>
            <p:cNvPr id="7180" name="TextBox 7179">
              <a:extLst>
                <a:ext uri="{FF2B5EF4-FFF2-40B4-BE49-F238E27FC236}">
                  <a16:creationId xmlns:a16="http://schemas.microsoft.com/office/drawing/2014/main" id="{73B2E42E-DFBB-012C-0AF0-690089645ABA}"/>
                </a:ext>
              </a:extLst>
            </p:cNvPr>
            <p:cNvSpPr txBox="1"/>
            <p:nvPr/>
          </p:nvSpPr>
          <p:spPr>
            <a:xfrm>
              <a:off x="388799" y="2605840"/>
              <a:ext cx="2106365" cy="825296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137160" tIns="68580" rIns="137160" bIns="685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algn="r">
                <a:defRPr sz="2400" b="1">
                  <a:solidFill>
                    <a:srgbClr val="19598D"/>
                  </a:solidFill>
                  <a:latin typeface="Arial Black" panose="020B0A040201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b="0" noProof="0" dirty="0">
                  <a:latin typeface="Montserrat"/>
                </a:rPr>
                <a:t>Electrical</a:t>
              </a:r>
            </a:p>
            <a:p>
              <a:r>
                <a:rPr lang="en-US" b="0" noProof="0" dirty="0">
                  <a:latin typeface="Montserrat"/>
                </a:rPr>
                <a:t>installation works</a:t>
              </a:r>
              <a:endParaRPr lang="en-US" sz="2800" b="0" noProof="0" dirty="0">
                <a:latin typeface="Montserrat"/>
              </a:endParaRPr>
            </a:p>
          </p:txBody>
        </p:sp>
        <p:pic>
          <p:nvPicPr>
            <p:cNvPr id="7181" name="Рисунок 23">
              <a:extLst>
                <a:ext uri="{FF2B5EF4-FFF2-40B4-BE49-F238E27FC236}">
                  <a16:creationId xmlns:a16="http://schemas.microsoft.com/office/drawing/2014/main" id="{6C2F7EF0-0B08-7B62-9F16-8DED604F07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31602" y="2634920"/>
              <a:ext cx="1043992" cy="939592"/>
            </a:xfrm>
            <a:prstGeom prst="rect">
              <a:avLst/>
            </a:prstGeom>
          </p:spPr>
        </p:pic>
        <p:cxnSp>
          <p:nvCxnSpPr>
            <p:cNvPr id="7182" name="Пряма сполучна лінія 74">
              <a:extLst>
                <a:ext uri="{FF2B5EF4-FFF2-40B4-BE49-F238E27FC236}">
                  <a16:creationId xmlns:a16="http://schemas.microsoft.com/office/drawing/2014/main" id="{9C830EB6-3599-DE96-9BCA-81353C0100C5}"/>
                </a:ext>
              </a:extLst>
            </p:cNvPr>
            <p:cNvCxnSpPr>
              <a:cxnSpLocks/>
            </p:cNvCxnSpPr>
            <p:nvPr/>
          </p:nvCxnSpPr>
          <p:spPr>
            <a:xfrm>
              <a:off x="4195999" y="3045393"/>
              <a:ext cx="313275" cy="0"/>
            </a:xfrm>
            <a:prstGeom prst="line">
              <a:avLst/>
            </a:prstGeom>
            <a:noFill/>
            <a:ln w="19050">
              <a:solidFill>
                <a:srgbClr val="2AB000"/>
              </a:solidFill>
              <a:headEnd type="oval" w="med" len="med"/>
              <a:tailEnd type="oval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7183" name="Групувати 14">
            <a:extLst>
              <a:ext uri="{FF2B5EF4-FFF2-40B4-BE49-F238E27FC236}">
                <a16:creationId xmlns:a16="http://schemas.microsoft.com/office/drawing/2014/main" id="{440674D7-CF23-0C24-3255-1EC83916636B}"/>
              </a:ext>
            </a:extLst>
          </p:cNvPr>
          <p:cNvGrpSpPr/>
          <p:nvPr/>
        </p:nvGrpSpPr>
        <p:grpSpPr>
          <a:xfrm>
            <a:off x="11096805" y="1293025"/>
            <a:ext cx="7191197" cy="2540303"/>
            <a:chOff x="7397869" y="862016"/>
            <a:chExt cx="4794131" cy="1693535"/>
          </a:xfrm>
        </p:grpSpPr>
        <p:pic>
          <p:nvPicPr>
            <p:cNvPr id="7184" name="Графіка 181">
              <a:extLst>
                <a:ext uri="{FF2B5EF4-FFF2-40B4-BE49-F238E27FC236}">
                  <a16:creationId xmlns:a16="http://schemas.microsoft.com/office/drawing/2014/main" id="{EC3289F6-8441-F086-95FA-14D3156CD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flipH="1">
              <a:off x="8859127" y="862016"/>
              <a:ext cx="1465163" cy="1693535"/>
            </a:xfrm>
            <a:prstGeom prst="rect">
              <a:avLst/>
            </a:prstGeom>
            <a:effectLst>
              <a:outerShdw blurRad="266700" dist="38100" dir="2700000" algn="tl" rotWithShape="0">
                <a:prstClr val="black">
                  <a:alpha val="28000"/>
                </a:prstClr>
              </a:outerShdw>
            </a:effectLst>
          </p:spPr>
        </p:pic>
        <p:sp>
          <p:nvSpPr>
            <p:cNvPr id="7185" name="Овал 190">
              <a:extLst>
                <a:ext uri="{FF2B5EF4-FFF2-40B4-BE49-F238E27FC236}">
                  <a16:creationId xmlns:a16="http://schemas.microsoft.com/office/drawing/2014/main" id="{4516AC6D-8D2F-A2D2-9688-25BF92D041E6}"/>
                </a:ext>
              </a:extLst>
            </p:cNvPr>
            <p:cNvSpPr/>
            <p:nvPr/>
          </p:nvSpPr>
          <p:spPr>
            <a:xfrm flipH="1">
              <a:off x="9059378" y="1513385"/>
              <a:ext cx="592002" cy="5914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2800">
                <a:latin typeface="Montserrat" panose="00000500000000000000" pitchFamily="2" charset="-52"/>
              </a:endParaRPr>
            </a:p>
          </p:txBody>
        </p:sp>
        <p:sp>
          <p:nvSpPr>
            <p:cNvPr id="7186" name="TextBox 7185">
              <a:extLst>
                <a:ext uri="{FF2B5EF4-FFF2-40B4-BE49-F238E27FC236}">
                  <a16:creationId xmlns:a16="http://schemas.microsoft.com/office/drawing/2014/main" id="{CCAD196B-F698-E373-9AF3-B740639656FA}"/>
                </a:ext>
              </a:extLst>
            </p:cNvPr>
            <p:cNvSpPr txBox="1"/>
            <p:nvPr/>
          </p:nvSpPr>
          <p:spPr>
            <a:xfrm>
              <a:off x="10435975" y="1409441"/>
              <a:ext cx="1756025" cy="584775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137160" tIns="68580" rIns="137160" bIns="685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algn="r">
                <a:defRPr sz="2400" b="1">
                  <a:solidFill>
                    <a:srgbClr val="19598D"/>
                  </a:solidFill>
                  <a:latin typeface="Arial Black" panose="020B0A040201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 algn="l"/>
              <a:r>
                <a:rPr lang="en-US" b="0" noProof="0" dirty="0">
                  <a:latin typeface="Montserrat"/>
                </a:rPr>
                <a:t>Maintenance</a:t>
              </a:r>
              <a:endParaRPr lang="en-US" sz="2800" b="0" noProof="0" dirty="0">
                <a:latin typeface="Montserrat"/>
              </a:endParaRPr>
            </a:p>
          </p:txBody>
        </p:sp>
        <p:pic>
          <p:nvPicPr>
            <p:cNvPr id="7187" name="Рисунок 7">
              <a:extLst>
                <a:ext uri="{FF2B5EF4-FFF2-40B4-BE49-F238E27FC236}">
                  <a16:creationId xmlns:a16="http://schemas.microsoft.com/office/drawing/2014/main" id="{D9611FB4-C862-3485-A5D6-A449488B0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51696" y="1322502"/>
              <a:ext cx="863504" cy="856124"/>
            </a:xfrm>
            <a:prstGeom prst="rect">
              <a:avLst/>
            </a:prstGeom>
          </p:spPr>
        </p:pic>
        <p:sp>
          <p:nvSpPr>
            <p:cNvPr id="7188" name="Прямокутник 199">
              <a:extLst>
                <a:ext uri="{FF2B5EF4-FFF2-40B4-BE49-F238E27FC236}">
                  <a16:creationId xmlns:a16="http://schemas.microsoft.com/office/drawing/2014/main" id="{D1B51E14-06FF-37D0-D6CA-EFC0411FA8CB}"/>
                </a:ext>
              </a:extLst>
            </p:cNvPr>
            <p:cNvSpPr/>
            <p:nvPr/>
          </p:nvSpPr>
          <p:spPr>
            <a:xfrm flipH="1" flipV="1">
              <a:off x="7397869" y="1744390"/>
              <a:ext cx="1356699" cy="392826"/>
            </a:xfrm>
            <a:custGeom>
              <a:avLst/>
              <a:gdLst>
                <a:gd name="connsiteX0" fmla="*/ 0 w 1188344"/>
                <a:gd name="connsiteY0" fmla="*/ 0 h 876912"/>
                <a:gd name="connsiteX1" fmla="*/ 1188344 w 1188344"/>
                <a:gd name="connsiteY1" fmla="*/ 0 h 876912"/>
                <a:gd name="connsiteX2" fmla="*/ 1188344 w 1188344"/>
                <a:gd name="connsiteY2" fmla="*/ 876912 h 876912"/>
                <a:gd name="connsiteX3" fmla="*/ 0 w 1188344"/>
                <a:gd name="connsiteY3" fmla="*/ 876912 h 876912"/>
                <a:gd name="connsiteX4" fmla="*/ 0 w 1188344"/>
                <a:gd name="connsiteY4" fmla="*/ 0 h 876912"/>
                <a:gd name="connsiteX0" fmla="*/ 0 w 1188344"/>
                <a:gd name="connsiteY0" fmla="*/ 0 h 876912"/>
                <a:gd name="connsiteX1" fmla="*/ 1188344 w 1188344"/>
                <a:gd name="connsiteY1" fmla="*/ 0 h 876912"/>
                <a:gd name="connsiteX2" fmla="*/ 0 w 1188344"/>
                <a:gd name="connsiteY2" fmla="*/ 876912 h 876912"/>
                <a:gd name="connsiteX3" fmla="*/ 0 w 1188344"/>
                <a:gd name="connsiteY3" fmla="*/ 0 h 876912"/>
                <a:gd name="connsiteX0" fmla="*/ 1188344 w 1279784"/>
                <a:gd name="connsiteY0" fmla="*/ 0 h 876912"/>
                <a:gd name="connsiteX1" fmla="*/ 0 w 1279784"/>
                <a:gd name="connsiteY1" fmla="*/ 876912 h 876912"/>
                <a:gd name="connsiteX2" fmla="*/ 0 w 1279784"/>
                <a:gd name="connsiteY2" fmla="*/ 0 h 876912"/>
                <a:gd name="connsiteX3" fmla="*/ 1279784 w 1279784"/>
                <a:gd name="connsiteY3" fmla="*/ 91440 h 876912"/>
                <a:gd name="connsiteX0" fmla="*/ 1188344 w 1188344"/>
                <a:gd name="connsiteY0" fmla="*/ 194310 h 1071222"/>
                <a:gd name="connsiteX1" fmla="*/ 0 w 1188344"/>
                <a:gd name="connsiteY1" fmla="*/ 1071222 h 1071222"/>
                <a:gd name="connsiteX2" fmla="*/ 0 w 1188344"/>
                <a:gd name="connsiteY2" fmla="*/ 194310 h 1071222"/>
                <a:gd name="connsiteX3" fmla="*/ 365384 w 1188344"/>
                <a:gd name="connsiteY3" fmla="*/ 0 h 1071222"/>
                <a:gd name="connsiteX0" fmla="*/ 1188344 w 1188344"/>
                <a:gd name="connsiteY0" fmla="*/ 0 h 876912"/>
                <a:gd name="connsiteX1" fmla="*/ 0 w 1188344"/>
                <a:gd name="connsiteY1" fmla="*/ 876912 h 876912"/>
                <a:gd name="connsiteX2" fmla="*/ 0 w 1188344"/>
                <a:gd name="connsiteY2" fmla="*/ 0 h 876912"/>
                <a:gd name="connsiteX0" fmla="*/ 1828347 w 1828347"/>
                <a:gd name="connsiteY0" fmla="*/ 0 h 1088759"/>
                <a:gd name="connsiteX1" fmla="*/ 640003 w 1828347"/>
                <a:gd name="connsiteY1" fmla="*/ 876912 h 1088759"/>
                <a:gd name="connsiteX2" fmla="*/ 0 w 1828347"/>
                <a:gd name="connsiteY2" fmla="*/ 1088759 h 1088759"/>
                <a:gd name="connsiteX0" fmla="*/ 1828347 w 1828347"/>
                <a:gd name="connsiteY0" fmla="*/ 0 h 1088759"/>
                <a:gd name="connsiteX1" fmla="*/ 1459842 w 1828347"/>
                <a:gd name="connsiteY1" fmla="*/ 1083776 h 1088759"/>
                <a:gd name="connsiteX2" fmla="*/ 0 w 1828347"/>
                <a:gd name="connsiteY2" fmla="*/ 1088759 h 1088759"/>
                <a:gd name="connsiteX0" fmla="*/ 1854793 w 1854793"/>
                <a:gd name="connsiteY0" fmla="*/ 0 h 1056096"/>
                <a:gd name="connsiteX1" fmla="*/ 1459842 w 1854793"/>
                <a:gd name="connsiteY1" fmla="*/ 1051113 h 1056096"/>
                <a:gd name="connsiteX2" fmla="*/ 0 w 1854793"/>
                <a:gd name="connsiteY2" fmla="*/ 1056096 h 1056096"/>
                <a:gd name="connsiteX0" fmla="*/ 1749978 w 1749978"/>
                <a:gd name="connsiteY0" fmla="*/ 0 h 825958"/>
                <a:gd name="connsiteX1" fmla="*/ 1459842 w 1749978"/>
                <a:gd name="connsiteY1" fmla="*/ 820975 h 825958"/>
                <a:gd name="connsiteX2" fmla="*/ 0 w 1749978"/>
                <a:gd name="connsiteY2" fmla="*/ 825958 h 825958"/>
                <a:gd name="connsiteX0" fmla="*/ 1749978 w 1749978"/>
                <a:gd name="connsiteY0" fmla="*/ 0 h 835359"/>
                <a:gd name="connsiteX1" fmla="*/ 1578633 w 1749978"/>
                <a:gd name="connsiteY1" fmla="*/ 835359 h 835359"/>
                <a:gd name="connsiteX2" fmla="*/ 0 w 1749978"/>
                <a:gd name="connsiteY2" fmla="*/ 825958 h 835359"/>
                <a:gd name="connsiteX0" fmla="*/ 1802871 w 1802871"/>
                <a:gd name="connsiteY0" fmla="*/ 0 h 813584"/>
                <a:gd name="connsiteX1" fmla="*/ 1578633 w 1802871"/>
                <a:gd name="connsiteY1" fmla="*/ 813584 h 813584"/>
                <a:gd name="connsiteX2" fmla="*/ 0 w 1802871"/>
                <a:gd name="connsiteY2" fmla="*/ 804183 h 813584"/>
                <a:gd name="connsiteX0" fmla="*/ 1802871 w 1802871"/>
                <a:gd name="connsiteY0" fmla="*/ 0 h 813584"/>
                <a:gd name="connsiteX1" fmla="*/ 1657972 w 1802871"/>
                <a:gd name="connsiteY1" fmla="*/ 813584 h 813584"/>
                <a:gd name="connsiteX2" fmla="*/ 0 w 1802871"/>
                <a:gd name="connsiteY2" fmla="*/ 804183 h 813584"/>
                <a:gd name="connsiteX0" fmla="*/ 1130074 w 1657972"/>
                <a:gd name="connsiteY0" fmla="*/ 0 h 682933"/>
                <a:gd name="connsiteX1" fmla="*/ 1657972 w 1657972"/>
                <a:gd name="connsiteY1" fmla="*/ 682933 h 682933"/>
                <a:gd name="connsiteX2" fmla="*/ 0 w 1657972"/>
                <a:gd name="connsiteY2" fmla="*/ 673532 h 682933"/>
                <a:gd name="connsiteX0" fmla="*/ 1130074 w 1130074"/>
                <a:gd name="connsiteY0" fmla="*/ 0 h 722128"/>
                <a:gd name="connsiteX1" fmla="*/ 636081 w 1130074"/>
                <a:gd name="connsiteY1" fmla="*/ 722128 h 722128"/>
                <a:gd name="connsiteX2" fmla="*/ 0 w 1130074"/>
                <a:gd name="connsiteY2" fmla="*/ 673532 h 722128"/>
                <a:gd name="connsiteX0" fmla="*/ 1130074 w 1130074"/>
                <a:gd name="connsiteY0" fmla="*/ 0 h 695998"/>
                <a:gd name="connsiteX1" fmla="*/ 642428 w 1130074"/>
                <a:gd name="connsiteY1" fmla="*/ 695998 h 695998"/>
                <a:gd name="connsiteX2" fmla="*/ 0 w 1130074"/>
                <a:gd name="connsiteY2" fmla="*/ 673532 h 695998"/>
                <a:gd name="connsiteX0" fmla="*/ 1130074 w 1130074"/>
                <a:gd name="connsiteY0" fmla="*/ 0 h 673532"/>
                <a:gd name="connsiteX1" fmla="*/ 654330 w 1130074"/>
                <a:gd name="connsiteY1" fmla="*/ 655170 h 673532"/>
                <a:gd name="connsiteX2" fmla="*/ 0 w 1130074"/>
                <a:gd name="connsiteY2" fmla="*/ 673532 h 673532"/>
                <a:gd name="connsiteX0" fmla="*/ 1130074 w 1130074"/>
                <a:gd name="connsiteY0" fmla="*/ 0 h 673532"/>
                <a:gd name="connsiteX1" fmla="*/ 650362 w 1130074"/>
                <a:gd name="connsiteY1" fmla="*/ 663335 h 673532"/>
                <a:gd name="connsiteX2" fmla="*/ 0 w 1130074"/>
                <a:gd name="connsiteY2" fmla="*/ 673532 h 673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30074" h="673532">
                  <a:moveTo>
                    <a:pt x="1130074" y="0"/>
                  </a:moveTo>
                  <a:lnTo>
                    <a:pt x="650362" y="663335"/>
                  </a:lnTo>
                  <a:lnTo>
                    <a:pt x="0" y="673532"/>
                  </a:lnTo>
                </a:path>
              </a:pathLst>
            </a:custGeom>
            <a:noFill/>
            <a:ln w="19050">
              <a:solidFill>
                <a:srgbClr val="2AB000"/>
              </a:solidFill>
              <a:headEnd type="oval" w="med" len="med"/>
              <a:tailEnd type="oval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2800" dirty="0">
                <a:latin typeface="Montserrat" panose="00000500000000000000" pitchFamily="2" charset="-52"/>
              </a:endParaRPr>
            </a:p>
          </p:txBody>
        </p:sp>
      </p:grpSp>
      <p:grpSp>
        <p:nvGrpSpPr>
          <p:cNvPr id="7189" name="Групувати 16">
            <a:extLst>
              <a:ext uri="{FF2B5EF4-FFF2-40B4-BE49-F238E27FC236}">
                <a16:creationId xmlns:a16="http://schemas.microsoft.com/office/drawing/2014/main" id="{B4B3F5B2-FF75-46C0-838C-11B813844A2C}"/>
              </a:ext>
            </a:extLst>
          </p:cNvPr>
          <p:cNvGrpSpPr/>
          <p:nvPr/>
        </p:nvGrpSpPr>
        <p:grpSpPr>
          <a:xfrm>
            <a:off x="11495495" y="3257582"/>
            <a:ext cx="6519312" cy="2540303"/>
            <a:chOff x="7663663" y="2171721"/>
            <a:chExt cx="4346208" cy="1693535"/>
          </a:xfrm>
        </p:grpSpPr>
        <p:pic>
          <p:nvPicPr>
            <p:cNvPr id="7190" name="Графіка 182">
              <a:extLst>
                <a:ext uri="{FF2B5EF4-FFF2-40B4-BE49-F238E27FC236}">
                  <a16:creationId xmlns:a16="http://schemas.microsoft.com/office/drawing/2014/main" id="{7494E5D9-3154-97DF-C7FA-C293E804F78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flipH="1">
              <a:off x="8088623" y="2171721"/>
              <a:ext cx="1465163" cy="1693535"/>
            </a:xfrm>
            <a:prstGeom prst="rect">
              <a:avLst/>
            </a:prstGeom>
            <a:effectLst>
              <a:outerShdw blurRad="266700" dist="38100" dir="2700000" algn="tl" rotWithShape="0">
                <a:prstClr val="black">
                  <a:alpha val="28000"/>
                </a:prstClr>
              </a:outerShdw>
            </a:effectLst>
          </p:spPr>
        </p:pic>
        <p:sp>
          <p:nvSpPr>
            <p:cNvPr id="7191" name="TextBox 7190">
              <a:extLst>
                <a:ext uri="{FF2B5EF4-FFF2-40B4-BE49-F238E27FC236}">
                  <a16:creationId xmlns:a16="http://schemas.microsoft.com/office/drawing/2014/main" id="{5ED20623-1DCE-62C3-18E0-85CD8189FBF6}"/>
                </a:ext>
              </a:extLst>
            </p:cNvPr>
            <p:cNvSpPr txBox="1"/>
            <p:nvPr/>
          </p:nvSpPr>
          <p:spPr>
            <a:xfrm>
              <a:off x="9665470" y="2710368"/>
              <a:ext cx="2344401" cy="584775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137160" tIns="68580" rIns="137160" bIns="685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algn="r">
                <a:defRPr sz="2400" b="1">
                  <a:solidFill>
                    <a:srgbClr val="19598D"/>
                  </a:solidFill>
                  <a:latin typeface="Arial Black" panose="020B0A040201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 algn="l"/>
              <a:r>
                <a:rPr lang="en-US" b="0" noProof="0" dirty="0">
                  <a:latin typeface="Montserrat"/>
                </a:rPr>
                <a:t>Construction</a:t>
              </a:r>
              <a:endParaRPr lang="en-US" sz="2800" b="0" noProof="0" dirty="0">
                <a:latin typeface="Montserrat"/>
              </a:endParaRPr>
            </a:p>
          </p:txBody>
        </p:sp>
        <p:pic>
          <p:nvPicPr>
            <p:cNvPr id="7192" name="Рисунок 5">
              <a:extLst>
                <a:ext uri="{FF2B5EF4-FFF2-40B4-BE49-F238E27FC236}">
                  <a16:creationId xmlns:a16="http://schemas.microsoft.com/office/drawing/2014/main" id="{3BBB9B0B-3B73-2AC3-A931-73D781C10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bright="-44000" contrast="3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5352" y="2532120"/>
              <a:ext cx="764301" cy="958162"/>
            </a:xfrm>
            <a:prstGeom prst="rect">
              <a:avLst/>
            </a:prstGeom>
          </p:spPr>
        </p:pic>
        <p:cxnSp>
          <p:nvCxnSpPr>
            <p:cNvPr id="7193" name="Пряма сполучна лінія 75">
              <a:extLst>
                <a:ext uri="{FF2B5EF4-FFF2-40B4-BE49-F238E27FC236}">
                  <a16:creationId xmlns:a16="http://schemas.microsoft.com/office/drawing/2014/main" id="{7C0BF70E-0263-E18D-1298-79EDF3DD07B7}"/>
                </a:ext>
              </a:extLst>
            </p:cNvPr>
            <p:cNvCxnSpPr>
              <a:cxnSpLocks/>
            </p:cNvCxnSpPr>
            <p:nvPr/>
          </p:nvCxnSpPr>
          <p:spPr>
            <a:xfrm>
              <a:off x="7663663" y="3045393"/>
              <a:ext cx="313275" cy="0"/>
            </a:xfrm>
            <a:prstGeom prst="line">
              <a:avLst/>
            </a:prstGeom>
            <a:noFill/>
            <a:ln w="19050">
              <a:solidFill>
                <a:srgbClr val="2AB000"/>
              </a:solidFill>
              <a:headEnd type="oval" w="med" len="med"/>
              <a:tailEnd type="oval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7194" name="Групувати 17">
            <a:extLst>
              <a:ext uri="{FF2B5EF4-FFF2-40B4-BE49-F238E27FC236}">
                <a16:creationId xmlns:a16="http://schemas.microsoft.com/office/drawing/2014/main" id="{4ABEC587-2F80-B11B-77DB-EC6F7F5369C9}"/>
              </a:ext>
            </a:extLst>
          </p:cNvPr>
          <p:cNvGrpSpPr/>
          <p:nvPr/>
        </p:nvGrpSpPr>
        <p:grpSpPr>
          <a:xfrm>
            <a:off x="11094782" y="5235409"/>
            <a:ext cx="7193217" cy="2540303"/>
            <a:chOff x="7396521" y="3490272"/>
            <a:chExt cx="4795478" cy="1693535"/>
          </a:xfrm>
        </p:grpSpPr>
        <p:pic>
          <p:nvPicPr>
            <p:cNvPr id="7195" name="Графіка 183">
              <a:extLst>
                <a:ext uri="{FF2B5EF4-FFF2-40B4-BE49-F238E27FC236}">
                  <a16:creationId xmlns:a16="http://schemas.microsoft.com/office/drawing/2014/main" id="{739011F4-08A5-8DC6-0909-4B1B39C4B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flipH="1">
              <a:off x="8855429" y="3490272"/>
              <a:ext cx="1465163" cy="1693535"/>
            </a:xfrm>
            <a:prstGeom prst="rect">
              <a:avLst/>
            </a:prstGeom>
            <a:effectLst>
              <a:outerShdw blurRad="266700" dist="38100" dir="2700000" algn="tl" rotWithShape="0">
                <a:prstClr val="black">
                  <a:alpha val="28000"/>
                </a:prstClr>
              </a:outerShdw>
            </a:effectLst>
          </p:spPr>
        </p:pic>
        <p:sp>
          <p:nvSpPr>
            <p:cNvPr id="7196" name="TextBox 7195">
              <a:extLst>
                <a:ext uri="{FF2B5EF4-FFF2-40B4-BE49-F238E27FC236}">
                  <a16:creationId xmlns:a16="http://schemas.microsoft.com/office/drawing/2014/main" id="{6F0ADB47-209A-C809-69C4-8A81E24D7695}"/>
                </a:ext>
              </a:extLst>
            </p:cNvPr>
            <p:cNvSpPr txBox="1"/>
            <p:nvPr/>
          </p:nvSpPr>
          <p:spPr>
            <a:xfrm>
              <a:off x="10435974" y="4035933"/>
              <a:ext cx="1756025" cy="584775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137160" tIns="68580" rIns="137160" bIns="685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>
                <a:defRPr sz="2400" b="1">
                  <a:solidFill>
                    <a:srgbClr val="19598D"/>
                  </a:solidFill>
                  <a:latin typeface="Arial Black" panose="020B0A040201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b="0" noProof="0" dirty="0">
                  <a:solidFill>
                    <a:schemeClr val="bg1"/>
                  </a:solidFill>
                  <a:latin typeface="Montserrat"/>
                </a:rPr>
                <a:t>Warranty </a:t>
              </a:r>
            </a:p>
            <a:p>
              <a:r>
                <a:rPr lang="en-US" b="0" noProof="0" dirty="0">
                  <a:solidFill>
                    <a:schemeClr val="bg1"/>
                  </a:solidFill>
                  <a:latin typeface="Montserrat"/>
                </a:rPr>
                <a:t>service</a:t>
              </a:r>
              <a:endParaRPr lang="uk-UA" sz="2800" b="0" dirty="0">
                <a:solidFill>
                  <a:schemeClr val="bg1"/>
                </a:solidFill>
                <a:latin typeface="Montserrat"/>
              </a:endParaRPr>
            </a:p>
          </p:txBody>
        </p:sp>
        <p:pic>
          <p:nvPicPr>
            <p:cNvPr id="7197" name="Рисунок 13">
              <a:extLst>
                <a:ext uri="{FF2B5EF4-FFF2-40B4-BE49-F238E27FC236}">
                  <a16:creationId xmlns:a16="http://schemas.microsoft.com/office/drawing/2014/main" id="{D057216B-CB01-F6BC-1F55-4C52D4FD9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8762" y="3920740"/>
              <a:ext cx="899275" cy="921209"/>
            </a:xfrm>
            <a:prstGeom prst="rect">
              <a:avLst/>
            </a:prstGeom>
          </p:spPr>
        </p:pic>
        <p:sp>
          <p:nvSpPr>
            <p:cNvPr id="7198" name="Прямокутник 199">
              <a:extLst>
                <a:ext uri="{FF2B5EF4-FFF2-40B4-BE49-F238E27FC236}">
                  <a16:creationId xmlns:a16="http://schemas.microsoft.com/office/drawing/2014/main" id="{C05DC932-10CB-8D16-69C5-F615D0106078}"/>
                </a:ext>
              </a:extLst>
            </p:cNvPr>
            <p:cNvSpPr/>
            <p:nvPr/>
          </p:nvSpPr>
          <p:spPr>
            <a:xfrm flipH="1">
              <a:off x="7396521" y="3935852"/>
              <a:ext cx="1356699" cy="415016"/>
            </a:xfrm>
            <a:custGeom>
              <a:avLst/>
              <a:gdLst>
                <a:gd name="connsiteX0" fmla="*/ 0 w 1188344"/>
                <a:gd name="connsiteY0" fmla="*/ 0 h 876912"/>
                <a:gd name="connsiteX1" fmla="*/ 1188344 w 1188344"/>
                <a:gd name="connsiteY1" fmla="*/ 0 h 876912"/>
                <a:gd name="connsiteX2" fmla="*/ 1188344 w 1188344"/>
                <a:gd name="connsiteY2" fmla="*/ 876912 h 876912"/>
                <a:gd name="connsiteX3" fmla="*/ 0 w 1188344"/>
                <a:gd name="connsiteY3" fmla="*/ 876912 h 876912"/>
                <a:gd name="connsiteX4" fmla="*/ 0 w 1188344"/>
                <a:gd name="connsiteY4" fmla="*/ 0 h 876912"/>
                <a:gd name="connsiteX0" fmla="*/ 0 w 1188344"/>
                <a:gd name="connsiteY0" fmla="*/ 0 h 876912"/>
                <a:gd name="connsiteX1" fmla="*/ 1188344 w 1188344"/>
                <a:gd name="connsiteY1" fmla="*/ 0 h 876912"/>
                <a:gd name="connsiteX2" fmla="*/ 0 w 1188344"/>
                <a:gd name="connsiteY2" fmla="*/ 876912 h 876912"/>
                <a:gd name="connsiteX3" fmla="*/ 0 w 1188344"/>
                <a:gd name="connsiteY3" fmla="*/ 0 h 876912"/>
                <a:gd name="connsiteX0" fmla="*/ 1188344 w 1279784"/>
                <a:gd name="connsiteY0" fmla="*/ 0 h 876912"/>
                <a:gd name="connsiteX1" fmla="*/ 0 w 1279784"/>
                <a:gd name="connsiteY1" fmla="*/ 876912 h 876912"/>
                <a:gd name="connsiteX2" fmla="*/ 0 w 1279784"/>
                <a:gd name="connsiteY2" fmla="*/ 0 h 876912"/>
                <a:gd name="connsiteX3" fmla="*/ 1279784 w 1279784"/>
                <a:gd name="connsiteY3" fmla="*/ 91440 h 876912"/>
                <a:gd name="connsiteX0" fmla="*/ 1188344 w 1188344"/>
                <a:gd name="connsiteY0" fmla="*/ 194310 h 1071222"/>
                <a:gd name="connsiteX1" fmla="*/ 0 w 1188344"/>
                <a:gd name="connsiteY1" fmla="*/ 1071222 h 1071222"/>
                <a:gd name="connsiteX2" fmla="*/ 0 w 1188344"/>
                <a:gd name="connsiteY2" fmla="*/ 194310 h 1071222"/>
                <a:gd name="connsiteX3" fmla="*/ 365384 w 1188344"/>
                <a:gd name="connsiteY3" fmla="*/ 0 h 1071222"/>
                <a:gd name="connsiteX0" fmla="*/ 1188344 w 1188344"/>
                <a:gd name="connsiteY0" fmla="*/ 0 h 876912"/>
                <a:gd name="connsiteX1" fmla="*/ 0 w 1188344"/>
                <a:gd name="connsiteY1" fmla="*/ 876912 h 876912"/>
                <a:gd name="connsiteX2" fmla="*/ 0 w 1188344"/>
                <a:gd name="connsiteY2" fmla="*/ 0 h 876912"/>
                <a:gd name="connsiteX0" fmla="*/ 1828347 w 1828347"/>
                <a:gd name="connsiteY0" fmla="*/ 0 h 1088759"/>
                <a:gd name="connsiteX1" fmla="*/ 640003 w 1828347"/>
                <a:gd name="connsiteY1" fmla="*/ 876912 h 1088759"/>
                <a:gd name="connsiteX2" fmla="*/ 0 w 1828347"/>
                <a:gd name="connsiteY2" fmla="*/ 1088759 h 1088759"/>
                <a:gd name="connsiteX0" fmla="*/ 1828347 w 1828347"/>
                <a:gd name="connsiteY0" fmla="*/ 0 h 1088759"/>
                <a:gd name="connsiteX1" fmla="*/ 1459842 w 1828347"/>
                <a:gd name="connsiteY1" fmla="*/ 1083776 h 1088759"/>
                <a:gd name="connsiteX2" fmla="*/ 0 w 1828347"/>
                <a:gd name="connsiteY2" fmla="*/ 1088759 h 1088759"/>
                <a:gd name="connsiteX0" fmla="*/ 1854793 w 1854793"/>
                <a:gd name="connsiteY0" fmla="*/ 0 h 1056096"/>
                <a:gd name="connsiteX1" fmla="*/ 1459842 w 1854793"/>
                <a:gd name="connsiteY1" fmla="*/ 1051113 h 1056096"/>
                <a:gd name="connsiteX2" fmla="*/ 0 w 1854793"/>
                <a:gd name="connsiteY2" fmla="*/ 1056096 h 1056096"/>
                <a:gd name="connsiteX0" fmla="*/ 1749978 w 1749978"/>
                <a:gd name="connsiteY0" fmla="*/ 0 h 825958"/>
                <a:gd name="connsiteX1" fmla="*/ 1459842 w 1749978"/>
                <a:gd name="connsiteY1" fmla="*/ 820975 h 825958"/>
                <a:gd name="connsiteX2" fmla="*/ 0 w 1749978"/>
                <a:gd name="connsiteY2" fmla="*/ 825958 h 825958"/>
                <a:gd name="connsiteX0" fmla="*/ 1749978 w 1749978"/>
                <a:gd name="connsiteY0" fmla="*/ 0 h 835359"/>
                <a:gd name="connsiteX1" fmla="*/ 1578633 w 1749978"/>
                <a:gd name="connsiteY1" fmla="*/ 835359 h 835359"/>
                <a:gd name="connsiteX2" fmla="*/ 0 w 1749978"/>
                <a:gd name="connsiteY2" fmla="*/ 825958 h 835359"/>
                <a:gd name="connsiteX0" fmla="*/ 1802871 w 1802871"/>
                <a:gd name="connsiteY0" fmla="*/ 0 h 813584"/>
                <a:gd name="connsiteX1" fmla="*/ 1578633 w 1802871"/>
                <a:gd name="connsiteY1" fmla="*/ 813584 h 813584"/>
                <a:gd name="connsiteX2" fmla="*/ 0 w 1802871"/>
                <a:gd name="connsiteY2" fmla="*/ 804183 h 813584"/>
                <a:gd name="connsiteX0" fmla="*/ 1802871 w 1802871"/>
                <a:gd name="connsiteY0" fmla="*/ 0 h 813584"/>
                <a:gd name="connsiteX1" fmla="*/ 1657972 w 1802871"/>
                <a:gd name="connsiteY1" fmla="*/ 813584 h 813584"/>
                <a:gd name="connsiteX2" fmla="*/ 0 w 1802871"/>
                <a:gd name="connsiteY2" fmla="*/ 804183 h 813584"/>
                <a:gd name="connsiteX0" fmla="*/ 1130074 w 1657972"/>
                <a:gd name="connsiteY0" fmla="*/ 0 h 682933"/>
                <a:gd name="connsiteX1" fmla="*/ 1657972 w 1657972"/>
                <a:gd name="connsiteY1" fmla="*/ 682933 h 682933"/>
                <a:gd name="connsiteX2" fmla="*/ 0 w 1657972"/>
                <a:gd name="connsiteY2" fmla="*/ 673532 h 682933"/>
                <a:gd name="connsiteX0" fmla="*/ 1130074 w 1130074"/>
                <a:gd name="connsiteY0" fmla="*/ 0 h 722128"/>
                <a:gd name="connsiteX1" fmla="*/ 636081 w 1130074"/>
                <a:gd name="connsiteY1" fmla="*/ 722128 h 722128"/>
                <a:gd name="connsiteX2" fmla="*/ 0 w 1130074"/>
                <a:gd name="connsiteY2" fmla="*/ 673532 h 722128"/>
                <a:gd name="connsiteX0" fmla="*/ 1130074 w 1130074"/>
                <a:gd name="connsiteY0" fmla="*/ 0 h 695998"/>
                <a:gd name="connsiteX1" fmla="*/ 642428 w 1130074"/>
                <a:gd name="connsiteY1" fmla="*/ 695998 h 695998"/>
                <a:gd name="connsiteX2" fmla="*/ 0 w 1130074"/>
                <a:gd name="connsiteY2" fmla="*/ 673532 h 695998"/>
                <a:gd name="connsiteX0" fmla="*/ 1130074 w 1130074"/>
                <a:gd name="connsiteY0" fmla="*/ 0 h 673532"/>
                <a:gd name="connsiteX1" fmla="*/ 654330 w 1130074"/>
                <a:gd name="connsiteY1" fmla="*/ 655170 h 673532"/>
                <a:gd name="connsiteX2" fmla="*/ 0 w 1130074"/>
                <a:gd name="connsiteY2" fmla="*/ 673532 h 673532"/>
                <a:gd name="connsiteX0" fmla="*/ 1130074 w 1130074"/>
                <a:gd name="connsiteY0" fmla="*/ 0 h 673532"/>
                <a:gd name="connsiteX1" fmla="*/ 650362 w 1130074"/>
                <a:gd name="connsiteY1" fmla="*/ 663335 h 673532"/>
                <a:gd name="connsiteX2" fmla="*/ 0 w 1130074"/>
                <a:gd name="connsiteY2" fmla="*/ 673532 h 673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30074" h="673532">
                  <a:moveTo>
                    <a:pt x="1130074" y="0"/>
                  </a:moveTo>
                  <a:lnTo>
                    <a:pt x="650362" y="663335"/>
                  </a:lnTo>
                  <a:lnTo>
                    <a:pt x="0" y="673532"/>
                  </a:lnTo>
                </a:path>
              </a:pathLst>
            </a:custGeom>
            <a:noFill/>
            <a:ln w="19050">
              <a:solidFill>
                <a:srgbClr val="2AB000"/>
              </a:solidFill>
              <a:headEnd type="oval" w="med" len="med"/>
              <a:tailEnd type="oval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2800">
                <a:latin typeface="Montserrat" panose="00000500000000000000" pitchFamily="2" charset="-52"/>
              </a:endParaRPr>
            </a:p>
          </p:txBody>
        </p:sp>
      </p:grpSp>
      <p:grpSp>
        <p:nvGrpSpPr>
          <p:cNvPr id="7199" name="Групувати 18">
            <a:extLst>
              <a:ext uri="{FF2B5EF4-FFF2-40B4-BE49-F238E27FC236}">
                <a16:creationId xmlns:a16="http://schemas.microsoft.com/office/drawing/2014/main" id="{9CF33A97-31FB-A5C4-1471-41949458510C}"/>
              </a:ext>
            </a:extLst>
          </p:cNvPr>
          <p:cNvGrpSpPr/>
          <p:nvPr/>
        </p:nvGrpSpPr>
        <p:grpSpPr>
          <a:xfrm>
            <a:off x="9944280" y="6808119"/>
            <a:ext cx="8343721" cy="2952522"/>
            <a:chOff x="6629519" y="4538746"/>
            <a:chExt cx="5562480" cy="1968348"/>
          </a:xfrm>
        </p:grpSpPr>
        <p:pic>
          <p:nvPicPr>
            <p:cNvPr id="7200" name="Графіка 184">
              <a:extLst>
                <a:ext uri="{FF2B5EF4-FFF2-40B4-BE49-F238E27FC236}">
                  <a16:creationId xmlns:a16="http://schemas.microsoft.com/office/drawing/2014/main" id="{6C8C2CFA-83CF-5B03-86D8-C495014850C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flipH="1">
              <a:off x="8101849" y="4813559"/>
              <a:ext cx="1465163" cy="1693535"/>
            </a:xfrm>
            <a:prstGeom prst="rect">
              <a:avLst/>
            </a:prstGeom>
            <a:effectLst>
              <a:outerShdw blurRad="266700" dist="38100" dir="2700000" algn="tl" rotWithShape="0">
                <a:prstClr val="black">
                  <a:alpha val="28000"/>
                </a:prstClr>
              </a:outerShdw>
            </a:effectLst>
          </p:spPr>
        </p:pic>
        <p:sp>
          <p:nvSpPr>
            <p:cNvPr id="7201" name="TextBox 7200">
              <a:extLst>
                <a:ext uri="{FF2B5EF4-FFF2-40B4-BE49-F238E27FC236}">
                  <a16:creationId xmlns:a16="http://schemas.microsoft.com/office/drawing/2014/main" id="{F2894D9A-B489-9D31-924B-6A3969125656}"/>
                </a:ext>
              </a:extLst>
            </p:cNvPr>
            <p:cNvSpPr txBox="1"/>
            <p:nvPr/>
          </p:nvSpPr>
          <p:spPr>
            <a:xfrm>
              <a:off x="9678697" y="5276753"/>
              <a:ext cx="2513302" cy="797621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137160" tIns="68580" rIns="137160" bIns="685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>
                <a:defRPr sz="2400" b="1">
                  <a:solidFill>
                    <a:srgbClr val="19598D"/>
                  </a:solidFill>
                  <a:latin typeface="Arial Black" panose="020B0A040201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b="0" noProof="0" dirty="0">
                  <a:solidFill>
                    <a:schemeClr val="bg1"/>
                  </a:solidFill>
                  <a:latin typeface="Montserrat"/>
                </a:rPr>
                <a:t>Post-warranty </a:t>
              </a:r>
            </a:p>
            <a:p>
              <a:r>
                <a:rPr lang="en-US" b="0" noProof="0" dirty="0">
                  <a:solidFill>
                    <a:schemeClr val="bg1"/>
                  </a:solidFill>
                  <a:latin typeface="Montserrat"/>
                </a:rPr>
                <a:t>service</a:t>
              </a:r>
            </a:p>
          </p:txBody>
        </p:sp>
        <p:pic>
          <p:nvPicPr>
            <p:cNvPr id="7202" name="Рисунок 15">
              <a:extLst>
                <a:ext uri="{FF2B5EF4-FFF2-40B4-BE49-F238E27FC236}">
                  <a16:creationId xmlns:a16="http://schemas.microsoft.com/office/drawing/2014/main" id="{7805BFC4-3562-6685-D838-90B095824D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rightnessContrast bright="-36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6805" y="5263031"/>
              <a:ext cx="895250" cy="886473"/>
            </a:xfrm>
            <a:prstGeom prst="rect">
              <a:avLst/>
            </a:prstGeom>
          </p:spPr>
        </p:pic>
        <p:sp>
          <p:nvSpPr>
            <p:cNvPr id="7203" name="Прямокутник 199">
              <a:extLst>
                <a:ext uri="{FF2B5EF4-FFF2-40B4-BE49-F238E27FC236}">
                  <a16:creationId xmlns:a16="http://schemas.microsoft.com/office/drawing/2014/main" id="{246373DE-09CF-3E6C-71DA-4CE700CD1E7F}"/>
                </a:ext>
              </a:extLst>
            </p:cNvPr>
            <p:cNvSpPr/>
            <p:nvPr/>
          </p:nvSpPr>
          <p:spPr>
            <a:xfrm flipH="1" flipV="1">
              <a:off x="6629519" y="4538746"/>
              <a:ext cx="1356699" cy="1136818"/>
            </a:xfrm>
            <a:custGeom>
              <a:avLst/>
              <a:gdLst>
                <a:gd name="connsiteX0" fmla="*/ 0 w 1188344"/>
                <a:gd name="connsiteY0" fmla="*/ 0 h 876912"/>
                <a:gd name="connsiteX1" fmla="*/ 1188344 w 1188344"/>
                <a:gd name="connsiteY1" fmla="*/ 0 h 876912"/>
                <a:gd name="connsiteX2" fmla="*/ 1188344 w 1188344"/>
                <a:gd name="connsiteY2" fmla="*/ 876912 h 876912"/>
                <a:gd name="connsiteX3" fmla="*/ 0 w 1188344"/>
                <a:gd name="connsiteY3" fmla="*/ 876912 h 876912"/>
                <a:gd name="connsiteX4" fmla="*/ 0 w 1188344"/>
                <a:gd name="connsiteY4" fmla="*/ 0 h 876912"/>
                <a:gd name="connsiteX0" fmla="*/ 0 w 1188344"/>
                <a:gd name="connsiteY0" fmla="*/ 0 h 876912"/>
                <a:gd name="connsiteX1" fmla="*/ 1188344 w 1188344"/>
                <a:gd name="connsiteY1" fmla="*/ 0 h 876912"/>
                <a:gd name="connsiteX2" fmla="*/ 0 w 1188344"/>
                <a:gd name="connsiteY2" fmla="*/ 876912 h 876912"/>
                <a:gd name="connsiteX3" fmla="*/ 0 w 1188344"/>
                <a:gd name="connsiteY3" fmla="*/ 0 h 876912"/>
                <a:gd name="connsiteX0" fmla="*/ 1188344 w 1279784"/>
                <a:gd name="connsiteY0" fmla="*/ 0 h 876912"/>
                <a:gd name="connsiteX1" fmla="*/ 0 w 1279784"/>
                <a:gd name="connsiteY1" fmla="*/ 876912 h 876912"/>
                <a:gd name="connsiteX2" fmla="*/ 0 w 1279784"/>
                <a:gd name="connsiteY2" fmla="*/ 0 h 876912"/>
                <a:gd name="connsiteX3" fmla="*/ 1279784 w 1279784"/>
                <a:gd name="connsiteY3" fmla="*/ 91440 h 876912"/>
                <a:gd name="connsiteX0" fmla="*/ 1188344 w 1188344"/>
                <a:gd name="connsiteY0" fmla="*/ 194310 h 1071222"/>
                <a:gd name="connsiteX1" fmla="*/ 0 w 1188344"/>
                <a:gd name="connsiteY1" fmla="*/ 1071222 h 1071222"/>
                <a:gd name="connsiteX2" fmla="*/ 0 w 1188344"/>
                <a:gd name="connsiteY2" fmla="*/ 194310 h 1071222"/>
                <a:gd name="connsiteX3" fmla="*/ 365384 w 1188344"/>
                <a:gd name="connsiteY3" fmla="*/ 0 h 1071222"/>
                <a:gd name="connsiteX0" fmla="*/ 1188344 w 1188344"/>
                <a:gd name="connsiteY0" fmla="*/ 0 h 876912"/>
                <a:gd name="connsiteX1" fmla="*/ 0 w 1188344"/>
                <a:gd name="connsiteY1" fmla="*/ 876912 h 876912"/>
                <a:gd name="connsiteX2" fmla="*/ 0 w 1188344"/>
                <a:gd name="connsiteY2" fmla="*/ 0 h 876912"/>
                <a:gd name="connsiteX0" fmla="*/ 1828347 w 1828347"/>
                <a:gd name="connsiteY0" fmla="*/ 0 h 1088759"/>
                <a:gd name="connsiteX1" fmla="*/ 640003 w 1828347"/>
                <a:gd name="connsiteY1" fmla="*/ 876912 h 1088759"/>
                <a:gd name="connsiteX2" fmla="*/ 0 w 1828347"/>
                <a:gd name="connsiteY2" fmla="*/ 1088759 h 1088759"/>
                <a:gd name="connsiteX0" fmla="*/ 1828347 w 1828347"/>
                <a:gd name="connsiteY0" fmla="*/ 0 h 1088759"/>
                <a:gd name="connsiteX1" fmla="*/ 1459842 w 1828347"/>
                <a:gd name="connsiteY1" fmla="*/ 1083776 h 1088759"/>
                <a:gd name="connsiteX2" fmla="*/ 0 w 1828347"/>
                <a:gd name="connsiteY2" fmla="*/ 1088759 h 1088759"/>
                <a:gd name="connsiteX0" fmla="*/ 1854793 w 1854793"/>
                <a:gd name="connsiteY0" fmla="*/ 0 h 1056096"/>
                <a:gd name="connsiteX1" fmla="*/ 1459842 w 1854793"/>
                <a:gd name="connsiteY1" fmla="*/ 1051113 h 1056096"/>
                <a:gd name="connsiteX2" fmla="*/ 0 w 1854793"/>
                <a:gd name="connsiteY2" fmla="*/ 1056096 h 1056096"/>
                <a:gd name="connsiteX0" fmla="*/ 1749978 w 1749978"/>
                <a:gd name="connsiteY0" fmla="*/ 0 h 825958"/>
                <a:gd name="connsiteX1" fmla="*/ 1459842 w 1749978"/>
                <a:gd name="connsiteY1" fmla="*/ 820975 h 825958"/>
                <a:gd name="connsiteX2" fmla="*/ 0 w 1749978"/>
                <a:gd name="connsiteY2" fmla="*/ 825958 h 825958"/>
                <a:gd name="connsiteX0" fmla="*/ 1749978 w 1749978"/>
                <a:gd name="connsiteY0" fmla="*/ 0 h 835359"/>
                <a:gd name="connsiteX1" fmla="*/ 1578633 w 1749978"/>
                <a:gd name="connsiteY1" fmla="*/ 835359 h 835359"/>
                <a:gd name="connsiteX2" fmla="*/ 0 w 1749978"/>
                <a:gd name="connsiteY2" fmla="*/ 825958 h 835359"/>
                <a:gd name="connsiteX0" fmla="*/ 1802871 w 1802871"/>
                <a:gd name="connsiteY0" fmla="*/ 0 h 813584"/>
                <a:gd name="connsiteX1" fmla="*/ 1578633 w 1802871"/>
                <a:gd name="connsiteY1" fmla="*/ 813584 h 813584"/>
                <a:gd name="connsiteX2" fmla="*/ 0 w 1802871"/>
                <a:gd name="connsiteY2" fmla="*/ 804183 h 813584"/>
                <a:gd name="connsiteX0" fmla="*/ 1802871 w 1802871"/>
                <a:gd name="connsiteY0" fmla="*/ 0 h 813584"/>
                <a:gd name="connsiteX1" fmla="*/ 1657972 w 1802871"/>
                <a:gd name="connsiteY1" fmla="*/ 813584 h 813584"/>
                <a:gd name="connsiteX2" fmla="*/ 0 w 1802871"/>
                <a:gd name="connsiteY2" fmla="*/ 804183 h 813584"/>
                <a:gd name="connsiteX0" fmla="*/ 489012 w 1657972"/>
                <a:gd name="connsiteY0" fmla="*/ 1704317 h 1704317"/>
                <a:gd name="connsiteX1" fmla="*/ 1657972 w 1657972"/>
                <a:gd name="connsiteY1" fmla="*/ 9401 h 1704317"/>
                <a:gd name="connsiteX2" fmla="*/ 0 w 1657972"/>
                <a:gd name="connsiteY2" fmla="*/ 0 h 1704317"/>
                <a:gd name="connsiteX0" fmla="*/ 489012 w 489012"/>
                <a:gd name="connsiteY0" fmla="*/ 1704317 h 1704317"/>
                <a:gd name="connsiteX1" fmla="*/ 267947 w 489012"/>
                <a:gd name="connsiteY1" fmla="*/ 48596 h 1704317"/>
                <a:gd name="connsiteX2" fmla="*/ 0 w 489012"/>
                <a:gd name="connsiteY2" fmla="*/ 0 h 1704317"/>
                <a:gd name="connsiteX0" fmla="*/ 1117380 w 1117380"/>
                <a:gd name="connsiteY0" fmla="*/ 1874163 h 1874163"/>
                <a:gd name="connsiteX1" fmla="*/ 267947 w 1117380"/>
                <a:gd name="connsiteY1" fmla="*/ 48596 h 1874163"/>
                <a:gd name="connsiteX2" fmla="*/ 0 w 1117380"/>
                <a:gd name="connsiteY2" fmla="*/ 0 h 1874163"/>
                <a:gd name="connsiteX0" fmla="*/ 1117380 w 1117380"/>
                <a:gd name="connsiteY0" fmla="*/ 1877827 h 1877827"/>
                <a:gd name="connsiteX1" fmla="*/ 756678 w 1117380"/>
                <a:gd name="connsiteY1" fmla="*/ 0 h 1877827"/>
                <a:gd name="connsiteX2" fmla="*/ 0 w 1117380"/>
                <a:gd name="connsiteY2" fmla="*/ 3664 h 1877827"/>
                <a:gd name="connsiteX0" fmla="*/ 1117380 w 1117380"/>
                <a:gd name="connsiteY0" fmla="*/ 1890892 h 1890892"/>
                <a:gd name="connsiteX1" fmla="*/ 807455 w 1117380"/>
                <a:gd name="connsiteY1" fmla="*/ 0 h 1890892"/>
                <a:gd name="connsiteX2" fmla="*/ 0 w 1117380"/>
                <a:gd name="connsiteY2" fmla="*/ 16729 h 1890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17380" h="1890892">
                  <a:moveTo>
                    <a:pt x="1117380" y="1890892"/>
                  </a:moveTo>
                  <a:lnTo>
                    <a:pt x="807455" y="0"/>
                  </a:lnTo>
                  <a:lnTo>
                    <a:pt x="0" y="16729"/>
                  </a:lnTo>
                </a:path>
              </a:pathLst>
            </a:custGeom>
            <a:noFill/>
            <a:ln w="19050">
              <a:solidFill>
                <a:srgbClr val="2AB000"/>
              </a:solidFill>
              <a:headEnd type="oval" w="med" len="med"/>
              <a:tailEnd type="oval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2800">
                <a:latin typeface="Montserrat" panose="00000500000000000000" pitchFamily="2" charset="-52"/>
              </a:endParaRPr>
            </a:p>
          </p:txBody>
        </p:sp>
      </p:grpSp>
      <p:grpSp>
        <p:nvGrpSpPr>
          <p:cNvPr id="7204" name="Групувати 10">
            <a:extLst>
              <a:ext uri="{FF2B5EF4-FFF2-40B4-BE49-F238E27FC236}">
                <a16:creationId xmlns:a16="http://schemas.microsoft.com/office/drawing/2014/main" id="{D8596B2F-11D1-878A-3980-39538795836F}"/>
              </a:ext>
            </a:extLst>
          </p:cNvPr>
          <p:cNvGrpSpPr/>
          <p:nvPr/>
        </p:nvGrpSpPr>
        <p:grpSpPr>
          <a:xfrm>
            <a:off x="-28590" y="5235409"/>
            <a:ext cx="7207134" cy="2540303"/>
            <a:chOff x="-19060" y="3490272"/>
            <a:chExt cx="4804756" cy="1693535"/>
          </a:xfrm>
        </p:grpSpPr>
        <p:pic>
          <p:nvPicPr>
            <p:cNvPr id="7205" name="Графіка 161">
              <a:extLst>
                <a:ext uri="{FF2B5EF4-FFF2-40B4-BE49-F238E27FC236}">
                  <a16:creationId xmlns:a16="http://schemas.microsoft.com/office/drawing/2014/main" id="{7E9E149A-CF77-A6ED-B8D9-03FDB4BFA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52346" y="3490272"/>
              <a:ext cx="1465163" cy="1693535"/>
            </a:xfrm>
            <a:prstGeom prst="rect">
              <a:avLst/>
            </a:prstGeom>
            <a:effectLst>
              <a:outerShdw blurRad="266700" dist="38100" dir="2700000" algn="tl" rotWithShape="0">
                <a:prstClr val="black">
                  <a:alpha val="28000"/>
                </a:prstClr>
              </a:outerShdw>
            </a:effectLst>
          </p:spPr>
        </p:pic>
        <p:sp>
          <p:nvSpPr>
            <p:cNvPr id="7206" name="TextBox 7205">
              <a:extLst>
                <a:ext uri="{FF2B5EF4-FFF2-40B4-BE49-F238E27FC236}">
                  <a16:creationId xmlns:a16="http://schemas.microsoft.com/office/drawing/2014/main" id="{477FCBB8-9A3A-819F-9D1D-1D8C725AF297}"/>
                </a:ext>
              </a:extLst>
            </p:cNvPr>
            <p:cNvSpPr txBox="1"/>
            <p:nvPr/>
          </p:nvSpPr>
          <p:spPr>
            <a:xfrm>
              <a:off x="-19060" y="4035932"/>
              <a:ext cx="1719870" cy="584775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137160" tIns="68580" rIns="137160" bIns="685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algn="r">
                <a:defRPr sz="2400" b="1">
                  <a:solidFill>
                    <a:srgbClr val="19598D"/>
                  </a:solidFill>
                  <a:latin typeface="Arial Black" panose="020B0A040201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b="0" noProof="0" dirty="0">
                  <a:solidFill>
                    <a:schemeClr val="bg1"/>
                  </a:solidFill>
                  <a:latin typeface="Montserrat"/>
                </a:rPr>
                <a:t>Production of controllers</a:t>
              </a:r>
              <a:endParaRPr lang="en-US" sz="2800" b="0" noProof="0" dirty="0">
                <a:solidFill>
                  <a:schemeClr val="bg1"/>
                </a:solidFill>
                <a:latin typeface="Montserrat"/>
              </a:endParaRPr>
            </a:p>
          </p:txBody>
        </p:sp>
        <p:pic>
          <p:nvPicPr>
            <p:cNvPr id="7207" name="Рисунок 9">
              <a:extLst>
                <a:ext uri="{FF2B5EF4-FFF2-40B4-BE49-F238E27FC236}">
                  <a16:creationId xmlns:a16="http://schemas.microsoft.com/office/drawing/2014/main" id="{6A777A2B-153C-1401-D0FF-DAD4AC430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5314" y="3980698"/>
              <a:ext cx="1040860" cy="753492"/>
            </a:xfrm>
            <a:prstGeom prst="rect">
              <a:avLst/>
            </a:prstGeom>
          </p:spPr>
        </p:pic>
        <p:sp>
          <p:nvSpPr>
            <p:cNvPr id="7208" name="Прямокутник 199">
              <a:extLst>
                <a:ext uri="{FF2B5EF4-FFF2-40B4-BE49-F238E27FC236}">
                  <a16:creationId xmlns:a16="http://schemas.microsoft.com/office/drawing/2014/main" id="{71C56729-BF33-F760-1805-6C956300568F}"/>
                </a:ext>
              </a:extLst>
            </p:cNvPr>
            <p:cNvSpPr/>
            <p:nvPr/>
          </p:nvSpPr>
          <p:spPr>
            <a:xfrm>
              <a:off x="3428997" y="3935852"/>
              <a:ext cx="1356699" cy="415016"/>
            </a:xfrm>
            <a:custGeom>
              <a:avLst/>
              <a:gdLst>
                <a:gd name="connsiteX0" fmla="*/ 0 w 1188344"/>
                <a:gd name="connsiteY0" fmla="*/ 0 h 876912"/>
                <a:gd name="connsiteX1" fmla="*/ 1188344 w 1188344"/>
                <a:gd name="connsiteY1" fmla="*/ 0 h 876912"/>
                <a:gd name="connsiteX2" fmla="*/ 1188344 w 1188344"/>
                <a:gd name="connsiteY2" fmla="*/ 876912 h 876912"/>
                <a:gd name="connsiteX3" fmla="*/ 0 w 1188344"/>
                <a:gd name="connsiteY3" fmla="*/ 876912 h 876912"/>
                <a:gd name="connsiteX4" fmla="*/ 0 w 1188344"/>
                <a:gd name="connsiteY4" fmla="*/ 0 h 876912"/>
                <a:gd name="connsiteX0" fmla="*/ 0 w 1188344"/>
                <a:gd name="connsiteY0" fmla="*/ 0 h 876912"/>
                <a:gd name="connsiteX1" fmla="*/ 1188344 w 1188344"/>
                <a:gd name="connsiteY1" fmla="*/ 0 h 876912"/>
                <a:gd name="connsiteX2" fmla="*/ 0 w 1188344"/>
                <a:gd name="connsiteY2" fmla="*/ 876912 h 876912"/>
                <a:gd name="connsiteX3" fmla="*/ 0 w 1188344"/>
                <a:gd name="connsiteY3" fmla="*/ 0 h 876912"/>
                <a:gd name="connsiteX0" fmla="*/ 1188344 w 1279784"/>
                <a:gd name="connsiteY0" fmla="*/ 0 h 876912"/>
                <a:gd name="connsiteX1" fmla="*/ 0 w 1279784"/>
                <a:gd name="connsiteY1" fmla="*/ 876912 h 876912"/>
                <a:gd name="connsiteX2" fmla="*/ 0 w 1279784"/>
                <a:gd name="connsiteY2" fmla="*/ 0 h 876912"/>
                <a:gd name="connsiteX3" fmla="*/ 1279784 w 1279784"/>
                <a:gd name="connsiteY3" fmla="*/ 91440 h 876912"/>
                <a:gd name="connsiteX0" fmla="*/ 1188344 w 1188344"/>
                <a:gd name="connsiteY0" fmla="*/ 194310 h 1071222"/>
                <a:gd name="connsiteX1" fmla="*/ 0 w 1188344"/>
                <a:gd name="connsiteY1" fmla="*/ 1071222 h 1071222"/>
                <a:gd name="connsiteX2" fmla="*/ 0 w 1188344"/>
                <a:gd name="connsiteY2" fmla="*/ 194310 h 1071222"/>
                <a:gd name="connsiteX3" fmla="*/ 365384 w 1188344"/>
                <a:gd name="connsiteY3" fmla="*/ 0 h 1071222"/>
                <a:gd name="connsiteX0" fmla="*/ 1188344 w 1188344"/>
                <a:gd name="connsiteY0" fmla="*/ 0 h 876912"/>
                <a:gd name="connsiteX1" fmla="*/ 0 w 1188344"/>
                <a:gd name="connsiteY1" fmla="*/ 876912 h 876912"/>
                <a:gd name="connsiteX2" fmla="*/ 0 w 1188344"/>
                <a:gd name="connsiteY2" fmla="*/ 0 h 876912"/>
                <a:gd name="connsiteX0" fmla="*/ 1828347 w 1828347"/>
                <a:gd name="connsiteY0" fmla="*/ 0 h 1088759"/>
                <a:gd name="connsiteX1" fmla="*/ 640003 w 1828347"/>
                <a:gd name="connsiteY1" fmla="*/ 876912 h 1088759"/>
                <a:gd name="connsiteX2" fmla="*/ 0 w 1828347"/>
                <a:gd name="connsiteY2" fmla="*/ 1088759 h 1088759"/>
                <a:gd name="connsiteX0" fmla="*/ 1828347 w 1828347"/>
                <a:gd name="connsiteY0" fmla="*/ 0 h 1088759"/>
                <a:gd name="connsiteX1" fmla="*/ 1459842 w 1828347"/>
                <a:gd name="connsiteY1" fmla="*/ 1083776 h 1088759"/>
                <a:gd name="connsiteX2" fmla="*/ 0 w 1828347"/>
                <a:gd name="connsiteY2" fmla="*/ 1088759 h 1088759"/>
                <a:gd name="connsiteX0" fmla="*/ 1854793 w 1854793"/>
                <a:gd name="connsiteY0" fmla="*/ 0 h 1056096"/>
                <a:gd name="connsiteX1" fmla="*/ 1459842 w 1854793"/>
                <a:gd name="connsiteY1" fmla="*/ 1051113 h 1056096"/>
                <a:gd name="connsiteX2" fmla="*/ 0 w 1854793"/>
                <a:gd name="connsiteY2" fmla="*/ 1056096 h 1056096"/>
                <a:gd name="connsiteX0" fmla="*/ 1749978 w 1749978"/>
                <a:gd name="connsiteY0" fmla="*/ 0 h 825958"/>
                <a:gd name="connsiteX1" fmla="*/ 1459842 w 1749978"/>
                <a:gd name="connsiteY1" fmla="*/ 820975 h 825958"/>
                <a:gd name="connsiteX2" fmla="*/ 0 w 1749978"/>
                <a:gd name="connsiteY2" fmla="*/ 825958 h 825958"/>
                <a:gd name="connsiteX0" fmla="*/ 1749978 w 1749978"/>
                <a:gd name="connsiteY0" fmla="*/ 0 h 835359"/>
                <a:gd name="connsiteX1" fmla="*/ 1578633 w 1749978"/>
                <a:gd name="connsiteY1" fmla="*/ 835359 h 835359"/>
                <a:gd name="connsiteX2" fmla="*/ 0 w 1749978"/>
                <a:gd name="connsiteY2" fmla="*/ 825958 h 835359"/>
                <a:gd name="connsiteX0" fmla="*/ 1802871 w 1802871"/>
                <a:gd name="connsiteY0" fmla="*/ 0 h 813584"/>
                <a:gd name="connsiteX1" fmla="*/ 1578633 w 1802871"/>
                <a:gd name="connsiteY1" fmla="*/ 813584 h 813584"/>
                <a:gd name="connsiteX2" fmla="*/ 0 w 1802871"/>
                <a:gd name="connsiteY2" fmla="*/ 804183 h 813584"/>
                <a:gd name="connsiteX0" fmla="*/ 1802871 w 1802871"/>
                <a:gd name="connsiteY0" fmla="*/ 0 h 813584"/>
                <a:gd name="connsiteX1" fmla="*/ 1657972 w 1802871"/>
                <a:gd name="connsiteY1" fmla="*/ 813584 h 813584"/>
                <a:gd name="connsiteX2" fmla="*/ 0 w 1802871"/>
                <a:gd name="connsiteY2" fmla="*/ 804183 h 813584"/>
                <a:gd name="connsiteX0" fmla="*/ 1130074 w 1657972"/>
                <a:gd name="connsiteY0" fmla="*/ 0 h 682933"/>
                <a:gd name="connsiteX1" fmla="*/ 1657972 w 1657972"/>
                <a:gd name="connsiteY1" fmla="*/ 682933 h 682933"/>
                <a:gd name="connsiteX2" fmla="*/ 0 w 1657972"/>
                <a:gd name="connsiteY2" fmla="*/ 673532 h 682933"/>
                <a:gd name="connsiteX0" fmla="*/ 1130074 w 1130074"/>
                <a:gd name="connsiteY0" fmla="*/ 0 h 722128"/>
                <a:gd name="connsiteX1" fmla="*/ 636081 w 1130074"/>
                <a:gd name="connsiteY1" fmla="*/ 722128 h 722128"/>
                <a:gd name="connsiteX2" fmla="*/ 0 w 1130074"/>
                <a:gd name="connsiteY2" fmla="*/ 673532 h 722128"/>
                <a:gd name="connsiteX0" fmla="*/ 1130074 w 1130074"/>
                <a:gd name="connsiteY0" fmla="*/ 0 h 695998"/>
                <a:gd name="connsiteX1" fmla="*/ 642428 w 1130074"/>
                <a:gd name="connsiteY1" fmla="*/ 695998 h 695998"/>
                <a:gd name="connsiteX2" fmla="*/ 0 w 1130074"/>
                <a:gd name="connsiteY2" fmla="*/ 673532 h 695998"/>
                <a:gd name="connsiteX0" fmla="*/ 1130074 w 1130074"/>
                <a:gd name="connsiteY0" fmla="*/ 0 h 673532"/>
                <a:gd name="connsiteX1" fmla="*/ 654330 w 1130074"/>
                <a:gd name="connsiteY1" fmla="*/ 655170 h 673532"/>
                <a:gd name="connsiteX2" fmla="*/ 0 w 1130074"/>
                <a:gd name="connsiteY2" fmla="*/ 673532 h 673532"/>
                <a:gd name="connsiteX0" fmla="*/ 1130074 w 1130074"/>
                <a:gd name="connsiteY0" fmla="*/ 0 h 673532"/>
                <a:gd name="connsiteX1" fmla="*/ 650362 w 1130074"/>
                <a:gd name="connsiteY1" fmla="*/ 663335 h 673532"/>
                <a:gd name="connsiteX2" fmla="*/ 0 w 1130074"/>
                <a:gd name="connsiteY2" fmla="*/ 673532 h 673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30074" h="673532">
                  <a:moveTo>
                    <a:pt x="1130074" y="0"/>
                  </a:moveTo>
                  <a:lnTo>
                    <a:pt x="650362" y="663335"/>
                  </a:lnTo>
                  <a:lnTo>
                    <a:pt x="0" y="673532"/>
                  </a:lnTo>
                </a:path>
              </a:pathLst>
            </a:custGeom>
            <a:noFill/>
            <a:ln w="19050">
              <a:solidFill>
                <a:srgbClr val="2AB000"/>
              </a:solidFill>
              <a:headEnd type="oval" w="med" len="med"/>
              <a:tailEnd type="oval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2800">
                <a:latin typeface="Montserrat" panose="00000500000000000000" pitchFamily="2" charset="-52"/>
              </a:endParaRPr>
            </a:p>
          </p:txBody>
        </p:sp>
      </p:grpSp>
      <p:grpSp>
        <p:nvGrpSpPr>
          <p:cNvPr id="7209" name="Групувати 12">
            <a:extLst>
              <a:ext uri="{FF2B5EF4-FFF2-40B4-BE49-F238E27FC236}">
                <a16:creationId xmlns:a16="http://schemas.microsoft.com/office/drawing/2014/main" id="{4C344B0D-AE82-535B-315A-A925FC4F716C}"/>
              </a:ext>
            </a:extLst>
          </p:cNvPr>
          <p:cNvGrpSpPr/>
          <p:nvPr/>
        </p:nvGrpSpPr>
        <p:grpSpPr>
          <a:xfrm>
            <a:off x="-28590" y="6808119"/>
            <a:ext cx="8357637" cy="2952522"/>
            <a:chOff x="-19060" y="4538746"/>
            <a:chExt cx="5571758" cy="1968348"/>
          </a:xfrm>
        </p:grpSpPr>
        <p:pic>
          <p:nvPicPr>
            <p:cNvPr id="7210" name="Графіка 163">
              <a:extLst>
                <a:ext uri="{FF2B5EF4-FFF2-40B4-BE49-F238E27FC236}">
                  <a16:creationId xmlns:a16="http://schemas.microsoft.com/office/drawing/2014/main" id="{9C75AAF6-BCBE-91D2-1086-FCC1DEAD648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605926" y="4813559"/>
              <a:ext cx="1465163" cy="1693535"/>
            </a:xfrm>
            <a:prstGeom prst="rect">
              <a:avLst/>
            </a:prstGeom>
            <a:effectLst>
              <a:outerShdw blurRad="266700" dist="38100" dir="2700000" algn="tl" rotWithShape="0">
                <a:prstClr val="black">
                  <a:alpha val="28000"/>
                </a:prstClr>
              </a:outerShdw>
            </a:effectLst>
          </p:spPr>
        </p:pic>
        <p:sp>
          <p:nvSpPr>
            <p:cNvPr id="7211" name="TextBox 7210">
              <a:extLst>
                <a:ext uri="{FF2B5EF4-FFF2-40B4-BE49-F238E27FC236}">
                  <a16:creationId xmlns:a16="http://schemas.microsoft.com/office/drawing/2014/main" id="{08993A6B-D3DE-7499-E74E-B83ABFB7BFCD}"/>
                </a:ext>
              </a:extLst>
            </p:cNvPr>
            <p:cNvSpPr txBox="1"/>
            <p:nvPr/>
          </p:nvSpPr>
          <p:spPr>
            <a:xfrm>
              <a:off x="-19060" y="5276753"/>
              <a:ext cx="2506688" cy="85347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137160" tIns="68580" rIns="137160" bIns="685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algn="r">
                <a:defRPr sz="2400" b="1">
                  <a:solidFill>
                    <a:srgbClr val="19598D"/>
                  </a:solidFill>
                  <a:latin typeface="Arial Black" panose="020B0A040201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b="0" noProof="0" dirty="0">
                  <a:solidFill>
                    <a:schemeClr val="bg1"/>
                  </a:solidFill>
                  <a:latin typeface="Montserrat"/>
                </a:rPr>
                <a:t>Commissioning and adjustment works</a:t>
              </a:r>
              <a:endParaRPr lang="en-US" sz="2800" b="0" noProof="0" dirty="0">
                <a:solidFill>
                  <a:schemeClr val="bg1"/>
                </a:solidFill>
                <a:latin typeface="Montserrat"/>
              </a:endParaRPr>
            </a:p>
          </p:txBody>
        </p:sp>
        <p:pic>
          <p:nvPicPr>
            <p:cNvPr id="7212" name="Рисунок 21">
              <a:extLst>
                <a:ext uri="{FF2B5EF4-FFF2-40B4-BE49-F238E27FC236}">
                  <a16:creationId xmlns:a16="http://schemas.microsoft.com/office/drawing/2014/main" id="{F81F9A11-21AB-CDCB-0E8B-7252E9C3B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62909" y="5279291"/>
              <a:ext cx="1160415" cy="751936"/>
            </a:xfrm>
            <a:prstGeom prst="rect">
              <a:avLst/>
            </a:prstGeom>
          </p:spPr>
        </p:pic>
        <p:sp>
          <p:nvSpPr>
            <p:cNvPr id="7213" name="Прямокутник 199">
              <a:extLst>
                <a:ext uri="{FF2B5EF4-FFF2-40B4-BE49-F238E27FC236}">
                  <a16:creationId xmlns:a16="http://schemas.microsoft.com/office/drawing/2014/main" id="{8FA98CA2-C879-DE18-9C2B-CBC0510C4314}"/>
                </a:ext>
              </a:extLst>
            </p:cNvPr>
            <p:cNvSpPr/>
            <p:nvPr/>
          </p:nvSpPr>
          <p:spPr>
            <a:xfrm flipV="1">
              <a:off x="4195999" y="4538746"/>
              <a:ext cx="1356699" cy="1136818"/>
            </a:xfrm>
            <a:custGeom>
              <a:avLst/>
              <a:gdLst>
                <a:gd name="connsiteX0" fmla="*/ 0 w 1188344"/>
                <a:gd name="connsiteY0" fmla="*/ 0 h 876912"/>
                <a:gd name="connsiteX1" fmla="*/ 1188344 w 1188344"/>
                <a:gd name="connsiteY1" fmla="*/ 0 h 876912"/>
                <a:gd name="connsiteX2" fmla="*/ 1188344 w 1188344"/>
                <a:gd name="connsiteY2" fmla="*/ 876912 h 876912"/>
                <a:gd name="connsiteX3" fmla="*/ 0 w 1188344"/>
                <a:gd name="connsiteY3" fmla="*/ 876912 h 876912"/>
                <a:gd name="connsiteX4" fmla="*/ 0 w 1188344"/>
                <a:gd name="connsiteY4" fmla="*/ 0 h 876912"/>
                <a:gd name="connsiteX0" fmla="*/ 0 w 1188344"/>
                <a:gd name="connsiteY0" fmla="*/ 0 h 876912"/>
                <a:gd name="connsiteX1" fmla="*/ 1188344 w 1188344"/>
                <a:gd name="connsiteY1" fmla="*/ 0 h 876912"/>
                <a:gd name="connsiteX2" fmla="*/ 0 w 1188344"/>
                <a:gd name="connsiteY2" fmla="*/ 876912 h 876912"/>
                <a:gd name="connsiteX3" fmla="*/ 0 w 1188344"/>
                <a:gd name="connsiteY3" fmla="*/ 0 h 876912"/>
                <a:gd name="connsiteX0" fmla="*/ 1188344 w 1279784"/>
                <a:gd name="connsiteY0" fmla="*/ 0 h 876912"/>
                <a:gd name="connsiteX1" fmla="*/ 0 w 1279784"/>
                <a:gd name="connsiteY1" fmla="*/ 876912 h 876912"/>
                <a:gd name="connsiteX2" fmla="*/ 0 w 1279784"/>
                <a:gd name="connsiteY2" fmla="*/ 0 h 876912"/>
                <a:gd name="connsiteX3" fmla="*/ 1279784 w 1279784"/>
                <a:gd name="connsiteY3" fmla="*/ 91440 h 876912"/>
                <a:gd name="connsiteX0" fmla="*/ 1188344 w 1188344"/>
                <a:gd name="connsiteY0" fmla="*/ 194310 h 1071222"/>
                <a:gd name="connsiteX1" fmla="*/ 0 w 1188344"/>
                <a:gd name="connsiteY1" fmla="*/ 1071222 h 1071222"/>
                <a:gd name="connsiteX2" fmla="*/ 0 w 1188344"/>
                <a:gd name="connsiteY2" fmla="*/ 194310 h 1071222"/>
                <a:gd name="connsiteX3" fmla="*/ 365384 w 1188344"/>
                <a:gd name="connsiteY3" fmla="*/ 0 h 1071222"/>
                <a:gd name="connsiteX0" fmla="*/ 1188344 w 1188344"/>
                <a:gd name="connsiteY0" fmla="*/ 0 h 876912"/>
                <a:gd name="connsiteX1" fmla="*/ 0 w 1188344"/>
                <a:gd name="connsiteY1" fmla="*/ 876912 h 876912"/>
                <a:gd name="connsiteX2" fmla="*/ 0 w 1188344"/>
                <a:gd name="connsiteY2" fmla="*/ 0 h 876912"/>
                <a:gd name="connsiteX0" fmla="*/ 1828347 w 1828347"/>
                <a:gd name="connsiteY0" fmla="*/ 0 h 1088759"/>
                <a:gd name="connsiteX1" fmla="*/ 640003 w 1828347"/>
                <a:gd name="connsiteY1" fmla="*/ 876912 h 1088759"/>
                <a:gd name="connsiteX2" fmla="*/ 0 w 1828347"/>
                <a:gd name="connsiteY2" fmla="*/ 1088759 h 1088759"/>
                <a:gd name="connsiteX0" fmla="*/ 1828347 w 1828347"/>
                <a:gd name="connsiteY0" fmla="*/ 0 h 1088759"/>
                <a:gd name="connsiteX1" fmla="*/ 1459842 w 1828347"/>
                <a:gd name="connsiteY1" fmla="*/ 1083776 h 1088759"/>
                <a:gd name="connsiteX2" fmla="*/ 0 w 1828347"/>
                <a:gd name="connsiteY2" fmla="*/ 1088759 h 1088759"/>
                <a:gd name="connsiteX0" fmla="*/ 1854793 w 1854793"/>
                <a:gd name="connsiteY0" fmla="*/ 0 h 1056096"/>
                <a:gd name="connsiteX1" fmla="*/ 1459842 w 1854793"/>
                <a:gd name="connsiteY1" fmla="*/ 1051113 h 1056096"/>
                <a:gd name="connsiteX2" fmla="*/ 0 w 1854793"/>
                <a:gd name="connsiteY2" fmla="*/ 1056096 h 1056096"/>
                <a:gd name="connsiteX0" fmla="*/ 1749978 w 1749978"/>
                <a:gd name="connsiteY0" fmla="*/ 0 h 825958"/>
                <a:gd name="connsiteX1" fmla="*/ 1459842 w 1749978"/>
                <a:gd name="connsiteY1" fmla="*/ 820975 h 825958"/>
                <a:gd name="connsiteX2" fmla="*/ 0 w 1749978"/>
                <a:gd name="connsiteY2" fmla="*/ 825958 h 825958"/>
                <a:gd name="connsiteX0" fmla="*/ 1749978 w 1749978"/>
                <a:gd name="connsiteY0" fmla="*/ 0 h 835359"/>
                <a:gd name="connsiteX1" fmla="*/ 1578633 w 1749978"/>
                <a:gd name="connsiteY1" fmla="*/ 835359 h 835359"/>
                <a:gd name="connsiteX2" fmla="*/ 0 w 1749978"/>
                <a:gd name="connsiteY2" fmla="*/ 825958 h 835359"/>
                <a:gd name="connsiteX0" fmla="*/ 1802871 w 1802871"/>
                <a:gd name="connsiteY0" fmla="*/ 0 h 813584"/>
                <a:gd name="connsiteX1" fmla="*/ 1578633 w 1802871"/>
                <a:gd name="connsiteY1" fmla="*/ 813584 h 813584"/>
                <a:gd name="connsiteX2" fmla="*/ 0 w 1802871"/>
                <a:gd name="connsiteY2" fmla="*/ 804183 h 813584"/>
                <a:gd name="connsiteX0" fmla="*/ 1802871 w 1802871"/>
                <a:gd name="connsiteY0" fmla="*/ 0 h 813584"/>
                <a:gd name="connsiteX1" fmla="*/ 1657972 w 1802871"/>
                <a:gd name="connsiteY1" fmla="*/ 813584 h 813584"/>
                <a:gd name="connsiteX2" fmla="*/ 0 w 1802871"/>
                <a:gd name="connsiteY2" fmla="*/ 804183 h 813584"/>
                <a:gd name="connsiteX0" fmla="*/ 489012 w 1657972"/>
                <a:gd name="connsiteY0" fmla="*/ 1704317 h 1704317"/>
                <a:gd name="connsiteX1" fmla="*/ 1657972 w 1657972"/>
                <a:gd name="connsiteY1" fmla="*/ 9401 h 1704317"/>
                <a:gd name="connsiteX2" fmla="*/ 0 w 1657972"/>
                <a:gd name="connsiteY2" fmla="*/ 0 h 1704317"/>
                <a:gd name="connsiteX0" fmla="*/ 489012 w 489012"/>
                <a:gd name="connsiteY0" fmla="*/ 1704317 h 1704317"/>
                <a:gd name="connsiteX1" fmla="*/ 267947 w 489012"/>
                <a:gd name="connsiteY1" fmla="*/ 48596 h 1704317"/>
                <a:gd name="connsiteX2" fmla="*/ 0 w 489012"/>
                <a:gd name="connsiteY2" fmla="*/ 0 h 1704317"/>
                <a:gd name="connsiteX0" fmla="*/ 1117380 w 1117380"/>
                <a:gd name="connsiteY0" fmla="*/ 1874163 h 1874163"/>
                <a:gd name="connsiteX1" fmla="*/ 267947 w 1117380"/>
                <a:gd name="connsiteY1" fmla="*/ 48596 h 1874163"/>
                <a:gd name="connsiteX2" fmla="*/ 0 w 1117380"/>
                <a:gd name="connsiteY2" fmla="*/ 0 h 1874163"/>
                <a:gd name="connsiteX0" fmla="*/ 1117380 w 1117380"/>
                <a:gd name="connsiteY0" fmla="*/ 1877827 h 1877827"/>
                <a:gd name="connsiteX1" fmla="*/ 756678 w 1117380"/>
                <a:gd name="connsiteY1" fmla="*/ 0 h 1877827"/>
                <a:gd name="connsiteX2" fmla="*/ 0 w 1117380"/>
                <a:gd name="connsiteY2" fmla="*/ 3664 h 1877827"/>
                <a:gd name="connsiteX0" fmla="*/ 1117380 w 1117380"/>
                <a:gd name="connsiteY0" fmla="*/ 1890892 h 1890892"/>
                <a:gd name="connsiteX1" fmla="*/ 807455 w 1117380"/>
                <a:gd name="connsiteY1" fmla="*/ 0 h 1890892"/>
                <a:gd name="connsiteX2" fmla="*/ 0 w 1117380"/>
                <a:gd name="connsiteY2" fmla="*/ 16729 h 1890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17380" h="1890892">
                  <a:moveTo>
                    <a:pt x="1117380" y="1890892"/>
                  </a:moveTo>
                  <a:lnTo>
                    <a:pt x="807455" y="0"/>
                  </a:lnTo>
                  <a:lnTo>
                    <a:pt x="0" y="16729"/>
                  </a:lnTo>
                </a:path>
              </a:pathLst>
            </a:custGeom>
            <a:noFill/>
            <a:ln w="19050">
              <a:solidFill>
                <a:srgbClr val="2AB000"/>
              </a:solidFill>
              <a:headEnd type="oval" w="med" len="med"/>
              <a:tailEnd type="oval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2800">
                <a:latin typeface="Montserrat" panose="00000500000000000000" pitchFamily="2" charset="-52"/>
              </a:endParaRPr>
            </a:p>
          </p:txBody>
        </p:sp>
      </p:grpSp>
      <p:sp>
        <p:nvSpPr>
          <p:cNvPr id="7220" name="AutoShape 7">
            <a:extLst>
              <a:ext uri="{FF2B5EF4-FFF2-40B4-BE49-F238E27FC236}">
                <a16:creationId xmlns:a16="http://schemas.microsoft.com/office/drawing/2014/main" id="{9732FE71-9D23-4089-4B40-DDAF6033513F}"/>
              </a:ext>
            </a:extLst>
          </p:cNvPr>
          <p:cNvSpPr/>
          <p:nvPr/>
        </p:nvSpPr>
        <p:spPr>
          <a:xfrm flipV="1">
            <a:off x="6477000" y="9105895"/>
            <a:ext cx="5318500" cy="1"/>
          </a:xfrm>
          <a:prstGeom prst="line">
            <a:avLst/>
          </a:prstGeom>
          <a:ln w="28575" cap="rnd">
            <a:solidFill>
              <a:schemeClr val="bg1">
                <a:lumMod val="85000"/>
              </a:scheme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7221" name="AutoShape 7">
            <a:extLst>
              <a:ext uri="{FF2B5EF4-FFF2-40B4-BE49-F238E27FC236}">
                <a16:creationId xmlns:a16="http://schemas.microsoft.com/office/drawing/2014/main" id="{9D38CF39-FE7A-1026-5D02-4B96A6CC244D}"/>
              </a:ext>
            </a:extLst>
          </p:cNvPr>
          <p:cNvSpPr/>
          <p:nvPr/>
        </p:nvSpPr>
        <p:spPr>
          <a:xfrm>
            <a:off x="14655072" y="9105897"/>
            <a:ext cx="3632928" cy="1"/>
          </a:xfrm>
          <a:prstGeom prst="line">
            <a:avLst/>
          </a:prstGeom>
          <a:ln w="28575" cap="rnd">
            <a:solidFill>
              <a:schemeClr val="bg1">
                <a:lumMod val="85000"/>
              </a:scheme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9A8C90CA-1F93-73A1-7AEB-8DFCA8D27E6D}"/>
              </a:ext>
            </a:extLst>
          </p:cNvPr>
          <p:cNvSpPr txBox="1"/>
          <p:nvPr/>
        </p:nvSpPr>
        <p:spPr>
          <a:xfrm>
            <a:off x="685799" y="9334500"/>
            <a:ext cx="4926265" cy="68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2050"/>
              </a:lnSpc>
              <a:spcBef>
                <a:spcPct val="0"/>
              </a:spcBef>
            </a:pPr>
            <a:endParaRPr lang="en-US" sz="2050" u="none" dirty="0">
              <a:solidFill>
                <a:schemeClr val="bg1">
                  <a:lumMod val="75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2050" dirty="0">
                <a:solidFill>
                  <a:schemeClr val="bg1">
                    <a:lumMod val="75000"/>
                  </a:schemeClr>
                </a:solidFill>
                <a:latin typeface="Montserrat"/>
                <a:sym typeface="Montserrat"/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https://innovinnprom.com/</a:t>
            </a:r>
            <a:endParaRPr lang="en-US" sz="2050" dirty="0">
              <a:solidFill>
                <a:schemeClr val="bg1">
                  <a:lumMod val="75000"/>
                </a:schemeClr>
              </a:solidFill>
              <a:latin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76957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7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4E8C75-9477-6503-0FD2-C4EA6EBA3C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4FAA087-66F2-ACF8-F17E-6DC630AC7D3A}"/>
              </a:ext>
            </a:extLst>
          </p:cNvPr>
          <p:cNvSpPr txBox="1"/>
          <p:nvPr/>
        </p:nvSpPr>
        <p:spPr>
          <a:xfrm>
            <a:off x="576462" y="1425335"/>
            <a:ext cx="17254337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2400" noProof="0" dirty="0">
                <a:solidFill>
                  <a:schemeClr val="accent5">
                    <a:lumMod val="50000"/>
                  </a:schemeClr>
                </a:solidFill>
                <a:latin typeface="Montserrat"/>
                <a:ea typeface="+mn-lt"/>
                <a:cs typeface="+mn-lt"/>
              </a:rPr>
              <a:t>INNOVINNPROM has a staff structure that allows it to implement high-tech projects of the highest level of complexity</a:t>
            </a:r>
            <a:r>
              <a:rPr lang="en-US" sz="2400" b="0" i="0" noProof="0" dirty="0">
                <a:solidFill>
                  <a:schemeClr val="accent5">
                    <a:lumMod val="50000"/>
                  </a:schemeClr>
                </a:solidFill>
                <a:effectLst/>
                <a:latin typeface="Montserrat"/>
                <a:ea typeface="+mn-lt"/>
                <a:cs typeface="+mn-lt"/>
              </a:rPr>
              <a:t>, </a:t>
            </a:r>
            <a:r>
              <a:rPr lang="en-US" sz="2400" noProof="0" dirty="0">
                <a:solidFill>
                  <a:schemeClr val="accent5">
                    <a:lumMod val="50000"/>
                  </a:schemeClr>
                </a:solidFill>
                <a:latin typeface="Montserrat"/>
                <a:ea typeface="+mn-lt"/>
                <a:cs typeface="+mn-lt"/>
              </a:rPr>
              <a:t>from sensors to cloud services.</a:t>
            </a:r>
            <a:endParaRPr lang="en-US" noProof="0" dirty="0">
              <a:solidFill>
                <a:schemeClr val="accent5">
                  <a:lumMod val="50000"/>
                </a:schemeClr>
              </a:solidFill>
              <a:latin typeface="Montserrat"/>
            </a:endParaRPr>
          </a:p>
        </p:txBody>
      </p:sp>
      <p:sp>
        <p:nvSpPr>
          <p:cNvPr id="16" name="AutoShape 7">
            <a:extLst>
              <a:ext uri="{FF2B5EF4-FFF2-40B4-BE49-F238E27FC236}">
                <a16:creationId xmlns:a16="http://schemas.microsoft.com/office/drawing/2014/main" id="{8E60CE31-605C-6A32-B5F2-1256F6ED1458}"/>
              </a:ext>
            </a:extLst>
          </p:cNvPr>
          <p:cNvSpPr/>
          <p:nvPr/>
        </p:nvSpPr>
        <p:spPr>
          <a:xfrm flipV="1">
            <a:off x="-1" y="9105899"/>
            <a:ext cx="18288001" cy="1"/>
          </a:xfrm>
          <a:prstGeom prst="line">
            <a:avLst/>
          </a:prstGeom>
          <a:ln w="28575" cap="rnd">
            <a:solidFill>
              <a:schemeClr val="bg1">
                <a:lumMod val="85000"/>
              </a:scheme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10D11FF-7B8B-A03F-AA5C-E6CB506F8120}"/>
              </a:ext>
            </a:extLst>
          </p:cNvPr>
          <p:cNvSpPr/>
          <p:nvPr/>
        </p:nvSpPr>
        <p:spPr>
          <a:xfrm>
            <a:off x="553672" y="2698794"/>
            <a:ext cx="8354896" cy="10440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  <a:miter lim="800000"/>
            <a:headEnd/>
            <a:tailEnd/>
          </a:ln>
          <a:effectLst/>
        </p:spPr>
        <p:txBody>
          <a:bodyPr lIns="216000" tIns="72000" rIns="91440" bIns="45720" anchor="t" anchorCtr="0"/>
          <a:lstStyle/>
          <a:p>
            <a:pPr>
              <a:lnSpc>
                <a:spcPts val="3150"/>
              </a:lnSpc>
            </a:pP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Montserrat"/>
                <a:ea typeface="+mn-lt"/>
                <a:cs typeface="+mn-lt"/>
              </a:rPr>
              <a:t>Management</a:t>
            </a:r>
          </a:p>
          <a:p>
            <a:pPr>
              <a:lnSpc>
                <a:spcPts val="3150"/>
              </a:lnSpc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Montserrat"/>
                <a:ea typeface="+mn-lt"/>
                <a:cs typeface="+mn-lt"/>
              </a:rPr>
              <a:t>Management of the company and contracts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11ED5F2-62A0-9A31-8A9C-30E7D13371F2}"/>
              </a:ext>
            </a:extLst>
          </p:cNvPr>
          <p:cNvSpPr/>
          <p:nvPr/>
        </p:nvSpPr>
        <p:spPr>
          <a:xfrm>
            <a:off x="553672" y="3924923"/>
            <a:ext cx="8354896" cy="10440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  <a:miter lim="800000"/>
            <a:headEnd/>
            <a:tailEnd/>
          </a:ln>
          <a:effectLst/>
        </p:spPr>
        <p:txBody>
          <a:bodyPr lIns="216000" tIns="72000" rIns="91440" bIns="45720" anchor="t" anchorCtr="0"/>
          <a:lstStyle/>
          <a:p>
            <a:pPr>
              <a:lnSpc>
                <a:spcPts val="3150"/>
              </a:lnSpc>
            </a:pP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Montserrat"/>
                <a:ea typeface="+mn-lt"/>
                <a:cs typeface="+mn-lt"/>
              </a:rPr>
              <a:t>Project department</a:t>
            </a:r>
          </a:p>
          <a:p>
            <a:pPr>
              <a:lnSpc>
                <a:spcPts val="3150"/>
              </a:lnSpc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Montserrat"/>
                <a:ea typeface="+mn-lt"/>
                <a:cs typeface="+mn-lt"/>
              </a:rPr>
              <a:t>Development of project documentation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1114738-E738-05B1-4D70-55629CE70CE8}"/>
              </a:ext>
            </a:extLst>
          </p:cNvPr>
          <p:cNvSpPr/>
          <p:nvPr/>
        </p:nvSpPr>
        <p:spPr>
          <a:xfrm>
            <a:off x="553672" y="5151052"/>
            <a:ext cx="8354896" cy="10440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  <a:miter lim="800000"/>
            <a:headEnd/>
            <a:tailEnd/>
          </a:ln>
          <a:effectLst/>
        </p:spPr>
        <p:txBody>
          <a:bodyPr lIns="216000" tIns="72000" rIns="91440" bIns="45720" anchor="t" anchorCtr="0"/>
          <a:lstStyle/>
          <a:p>
            <a:pPr>
              <a:lnSpc>
                <a:spcPts val="3150"/>
              </a:lnSpc>
            </a:pP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Montserrat"/>
                <a:ea typeface="+mn-lt"/>
                <a:cs typeface="+mn-lt"/>
              </a:rPr>
              <a:t>Operational Technology Department</a:t>
            </a:r>
          </a:p>
          <a:p>
            <a:pPr>
              <a:lnSpc>
                <a:spcPts val="3150"/>
              </a:lnSpc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Montserrat"/>
                <a:ea typeface="+mn-lt"/>
                <a:cs typeface="+mn-lt"/>
              </a:rPr>
              <a:t>Development and programming of process control systems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4845F3-426D-E92C-8C0C-3DD5C301D26B}"/>
              </a:ext>
            </a:extLst>
          </p:cNvPr>
          <p:cNvSpPr/>
          <p:nvPr/>
        </p:nvSpPr>
        <p:spPr>
          <a:xfrm>
            <a:off x="553672" y="6377181"/>
            <a:ext cx="8354896" cy="10440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  <a:miter lim="800000"/>
            <a:headEnd/>
            <a:tailEnd/>
          </a:ln>
          <a:effectLst/>
        </p:spPr>
        <p:txBody>
          <a:bodyPr lIns="216000" tIns="72000" rIns="91440" bIns="45720" anchor="t" anchorCtr="0"/>
          <a:lstStyle/>
          <a:p>
            <a:pPr>
              <a:lnSpc>
                <a:spcPts val="3150"/>
              </a:lnSpc>
            </a:pP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Montserrat"/>
                <a:ea typeface="+mn-lt"/>
                <a:cs typeface="+mn-lt"/>
              </a:rPr>
              <a:t>Design department</a:t>
            </a:r>
            <a:br>
              <a:rPr lang="en-US" sz="2800" dirty="0">
                <a:solidFill>
                  <a:schemeClr val="accent1">
                    <a:lumMod val="75000"/>
                  </a:schemeClr>
                </a:solidFill>
                <a:latin typeface="Montserrat"/>
                <a:ea typeface="+mn-lt"/>
                <a:cs typeface="+mn-lt"/>
              </a:rPr>
            </a:b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Montserrat"/>
                <a:ea typeface="+mn-lt"/>
                <a:cs typeface="+mn-lt"/>
              </a:rPr>
              <a:t>Development of robotics and metal structures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Montserrat"/>
              <a:ea typeface="+mn-lt"/>
              <a:cs typeface="+mn-lt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BA91163-0853-30CE-A635-12089ED8F68B}"/>
              </a:ext>
            </a:extLst>
          </p:cNvPr>
          <p:cNvSpPr/>
          <p:nvPr/>
        </p:nvSpPr>
        <p:spPr>
          <a:xfrm>
            <a:off x="553672" y="7603311"/>
            <a:ext cx="8354896" cy="10440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  <a:miter lim="800000"/>
            <a:headEnd/>
            <a:tailEnd/>
          </a:ln>
          <a:effectLst/>
        </p:spPr>
        <p:txBody>
          <a:bodyPr lIns="216000" tIns="72000" rIns="91440" bIns="45720" anchor="t" anchorCtr="0"/>
          <a:lstStyle/>
          <a:p>
            <a:pPr>
              <a:lnSpc>
                <a:spcPts val="3150"/>
              </a:lnSpc>
            </a:pP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Montserrat"/>
                <a:ea typeface="+mn-lt"/>
                <a:cs typeface="+mn-lt"/>
              </a:rPr>
              <a:t>Implementation department</a:t>
            </a:r>
          </a:p>
          <a:p>
            <a:pPr>
              <a:lnSpc>
                <a:spcPts val="3150"/>
              </a:lnSpc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Montserrat"/>
                <a:ea typeface="+mn-lt"/>
                <a:cs typeface="+mn-lt"/>
              </a:rPr>
              <a:t>Implementation and commissioning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4646C14-6E37-A5AD-02F9-FBD78700172A}"/>
              </a:ext>
            </a:extLst>
          </p:cNvPr>
          <p:cNvSpPr/>
          <p:nvPr/>
        </p:nvSpPr>
        <p:spPr>
          <a:xfrm>
            <a:off x="9380606" y="2698922"/>
            <a:ext cx="8354896" cy="10440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  <a:miter lim="800000"/>
            <a:headEnd/>
            <a:tailEnd/>
          </a:ln>
          <a:effectLst/>
        </p:spPr>
        <p:txBody>
          <a:bodyPr lIns="216000" tIns="72000" rIns="91440" bIns="45720" anchor="t" anchorCtr="0"/>
          <a:lstStyle/>
          <a:p>
            <a:pPr>
              <a:lnSpc>
                <a:spcPts val="3150"/>
              </a:lnSpc>
            </a:pP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Montserrat"/>
                <a:ea typeface="+mn-lt"/>
                <a:cs typeface="+mn-lt"/>
              </a:rPr>
              <a:t>Marketing department</a:t>
            </a:r>
          </a:p>
          <a:p>
            <a:pPr>
              <a:lnSpc>
                <a:spcPts val="3150"/>
              </a:lnSpc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Montserrat"/>
                <a:ea typeface="+mn-lt"/>
                <a:cs typeface="+mn-lt"/>
              </a:rPr>
              <a:t>Marketing and advertising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B951F24-1A73-A086-7324-624181B40EBA}"/>
              </a:ext>
            </a:extLst>
          </p:cNvPr>
          <p:cNvSpPr/>
          <p:nvPr/>
        </p:nvSpPr>
        <p:spPr>
          <a:xfrm>
            <a:off x="9380606" y="3924663"/>
            <a:ext cx="8354896" cy="10440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  <a:miter lim="800000"/>
            <a:headEnd/>
            <a:tailEnd/>
          </a:ln>
          <a:effectLst/>
        </p:spPr>
        <p:txBody>
          <a:bodyPr lIns="216000" tIns="72000" rIns="91440" bIns="45720" anchor="t" anchorCtr="0"/>
          <a:lstStyle/>
          <a:p>
            <a:pPr>
              <a:lnSpc>
                <a:spcPts val="3150"/>
              </a:lnSpc>
            </a:pPr>
            <a:r>
              <a:rPr lang="en-US" sz="2800" noProof="0" dirty="0">
                <a:solidFill>
                  <a:schemeClr val="accent1">
                    <a:lumMod val="75000"/>
                  </a:schemeClr>
                </a:solidFill>
                <a:latin typeface="Montserrat"/>
                <a:ea typeface="+mn-lt"/>
                <a:cs typeface="+mn-lt"/>
              </a:rPr>
              <a:t>Contracts department</a:t>
            </a:r>
          </a:p>
          <a:p>
            <a:pPr>
              <a:lnSpc>
                <a:spcPts val="3150"/>
              </a:lnSpc>
            </a:pPr>
            <a:r>
              <a:rPr lang="en-US" sz="2000" noProof="0" dirty="0">
                <a:solidFill>
                  <a:schemeClr val="accent1">
                    <a:lumMod val="75000"/>
                  </a:schemeClr>
                </a:solidFill>
                <a:latin typeface="Montserrat"/>
                <a:ea typeface="+mn-lt"/>
                <a:cs typeface="+mn-lt"/>
              </a:rPr>
              <a:t>Maintaining contractual documentation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BC3A16D-1426-FDEE-65A5-4D07A081F6E8}"/>
              </a:ext>
            </a:extLst>
          </p:cNvPr>
          <p:cNvSpPr/>
          <p:nvPr/>
        </p:nvSpPr>
        <p:spPr>
          <a:xfrm>
            <a:off x="9380606" y="5150922"/>
            <a:ext cx="8354896" cy="10440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  <a:miter lim="800000"/>
            <a:headEnd/>
            <a:tailEnd/>
          </a:ln>
          <a:effectLst/>
        </p:spPr>
        <p:txBody>
          <a:bodyPr lIns="216000" tIns="72000" rIns="91440" bIns="45720" anchor="t" anchorCtr="0"/>
          <a:lstStyle/>
          <a:p>
            <a:pPr>
              <a:lnSpc>
                <a:spcPts val="3150"/>
              </a:lnSpc>
            </a:pPr>
            <a:r>
              <a:rPr lang="uk-UA" sz="2800" dirty="0">
                <a:solidFill>
                  <a:schemeClr val="accent5">
                    <a:lumMod val="50000"/>
                  </a:schemeClr>
                </a:solidFill>
                <a:latin typeface="Montserrat"/>
                <a:ea typeface="+mn-lt"/>
                <a:cs typeface="+mn-lt"/>
              </a:rPr>
              <a:t>IT </a:t>
            </a:r>
            <a:r>
              <a:rPr lang="en-US" sz="2800" noProof="0" dirty="0">
                <a:solidFill>
                  <a:schemeClr val="accent5">
                    <a:lumMod val="50000"/>
                  </a:schemeClr>
                </a:solidFill>
                <a:latin typeface="Montserrat"/>
                <a:ea typeface="+mn-lt"/>
                <a:cs typeface="+mn-lt"/>
              </a:rPr>
              <a:t>department</a:t>
            </a:r>
          </a:p>
          <a:p>
            <a:pPr>
              <a:lnSpc>
                <a:spcPts val="3150"/>
              </a:lnSpc>
            </a:pPr>
            <a:r>
              <a:rPr lang="en-US" sz="2000" noProof="0" dirty="0">
                <a:solidFill>
                  <a:schemeClr val="accent1">
                    <a:lumMod val="75000"/>
                  </a:schemeClr>
                </a:solidFill>
                <a:latin typeface="Montserrat"/>
                <a:ea typeface="+mn-lt"/>
                <a:cs typeface="+mn-lt"/>
              </a:rPr>
              <a:t>Software development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265F5F4-E689-04B8-0F80-9AE1B7A9D87B}"/>
              </a:ext>
            </a:extLst>
          </p:cNvPr>
          <p:cNvSpPr/>
          <p:nvPr/>
        </p:nvSpPr>
        <p:spPr>
          <a:xfrm>
            <a:off x="9380606" y="6377181"/>
            <a:ext cx="8354896" cy="10440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  <a:miter lim="800000"/>
            <a:headEnd/>
            <a:tailEnd/>
          </a:ln>
          <a:effectLst/>
        </p:spPr>
        <p:txBody>
          <a:bodyPr lIns="216000" tIns="72000" rIns="91440" bIns="45720" anchor="t" anchorCtr="0"/>
          <a:lstStyle/>
          <a:p>
            <a:pPr>
              <a:lnSpc>
                <a:spcPts val="3150"/>
              </a:lnSpc>
            </a:pPr>
            <a:r>
              <a:rPr lang="en-US" sz="2800" noProof="0" dirty="0">
                <a:solidFill>
                  <a:schemeClr val="accent5">
                    <a:lumMod val="50000"/>
                  </a:schemeClr>
                </a:solidFill>
                <a:latin typeface="Montserrat"/>
                <a:ea typeface="+mn-lt"/>
                <a:cs typeface="+mn-lt"/>
              </a:rPr>
              <a:t>Accounting</a:t>
            </a:r>
            <a:br>
              <a:rPr lang="en-US" sz="2800" noProof="0" dirty="0">
                <a:solidFill>
                  <a:schemeClr val="accent1">
                    <a:lumMod val="75000"/>
                  </a:schemeClr>
                </a:solidFill>
                <a:latin typeface="Montserrat"/>
                <a:ea typeface="+mn-lt"/>
                <a:cs typeface="+mn-lt"/>
              </a:rPr>
            </a:br>
            <a:r>
              <a:rPr lang="en-US" sz="2000" noProof="0" dirty="0">
                <a:solidFill>
                  <a:schemeClr val="accent1">
                    <a:lumMod val="75000"/>
                  </a:schemeClr>
                </a:solidFill>
                <a:latin typeface="Montserrat"/>
                <a:ea typeface="+mn-lt"/>
                <a:cs typeface="+mn-lt"/>
              </a:rPr>
              <a:t>Financial accounting and reporting</a:t>
            </a:r>
            <a:endParaRPr lang="en-US" sz="2800" noProof="0" dirty="0">
              <a:solidFill>
                <a:schemeClr val="accent1">
                  <a:lumMod val="75000"/>
                </a:schemeClr>
              </a:solidFill>
              <a:latin typeface="Montserrat"/>
              <a:ea typeface="+mn-lt"/>
              <a:cs typeface="+mn-lt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F8F6081-5BB7-112C-CC53-196C43791060}"/>
              </a:ext>
            </a:extLst>
          </p:cNvPr>
          <p:cNvSpPr/>
          <p:nvPr/>
        </p:nvSpPr>
        <p:spPr>
          <a:xfrm>
            <a:off x="9380606" y="7603439"/>
            <a:ext cx="8354896" cy="10440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  <a:miter lim="800000"/>
            <a:headEnd/>
            <a:tailEnd/>
          </a:ln>
          <a:effectLst/>
        </p:spPr>
        <p:txBody>
          <a:bodyPr lIns="216000" tIns="72000" rIns="91440" bIns="45720" anchor="t" anchorCtr="0"/>
          <a:lstStyle/>
          <a:p>
            <a:pPr>
              <a:lnSpc>
                <a:spcPts val="3150"/>
              </a:lnSpc>
            </a:pP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Montserrat"/>
                <a:ea typeface="+mn-lt"/>
                <a:cs typeface="+mn-lt"/>
              </a:rPr>
              <a:t>Field crews (subcontracting) 	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Montserrat"/>
                <a:ea typeface="+mn-lt"/>
                <a:cs typeface="+mn-lt"/>
              </a:rPr>
              <a:t>	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Montserrat"/>
                <a:ea typeface="+mn-lt"/>
                <a:cs typeface="+mn-lt"/>
              </a:rPr>
              <a:t>	 Equipment installation, cable laying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Montserrat"/>
              <a:ea typeface="+mn-lt"/>
              <a:cs typeface="+mn-lt"/>
            </a:endParaRPr>
          </a:p>
        </p:txBody>
      </p:sp>
      <p:sp>
        <p:nvSpPr>
          <p:cNvPr id="28" name="TextBox 12">
            <a:extLst>
              <a:ext uri="{FF2B5EF4-FFF2-40B4-BE49-F238E27FC236}">
                <a16:creationId xmlns:a16="http://schemas.microsoft.com/office/drawing/2014/main" id="{0BE815DF-1448-5701-E69A-B494C766C091}"/>
              </a:ext>
            </a:extLst>
          </p:cNvPr>
          <p:cNvSpPr txBox="1"/>
          <p:nvPr/>
        </p:nvSpPr>
        <p:spPr>
          <a:xfrm>
            <a:off x="685799" y="9334500"/>
            <a:ext cx="4926265" cy="68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2050"/>
              </a:lnSpc>
              <a:spcBef>
                <a:spcPct val="0"/>
              </a:spcBef>
            </a:pPr>
            <a:endParaRPr lang="en-US" sz="2050" u="none" dirty="0">
              <a:solidFill>
                <a:schemeClr val="bg1">
                  <a:lumMod val="75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2050" dirty="0">
                <a:solidFill>
                  <a:schemeClr val="bg1">
                    <a:lumMod val="75000"/>
                  </a:schemeClr>
                </a:solidFill>
                <a:latin typeface="Montserrat"/>
                <a:sym typeface="Montserra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https://innovinnprom.com/</a:t>
            </a:r>
            <a:endParaRPr lang="en-US" sz="2050" dirty="0">
              <a:solidFill>
                <a:schemeClr val="bg1">
                  <a:lumMod val="75000"/>
                </a:schemeClr>
              </a:solidFill>
              <a:latin typeface="Montserrat"/>
              <a:sym typeface="Montserrat"/>
            </a:endParaRP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A2FC227E-08A3-A53B-4AEF-C373410870CF}"/>
              </a:ext>
            </a:extLst>
          </p:cNvPr>
          <p:cNvSpPr txBox="1"/>
          <p:nvPr/>
        </p:nvSpPr>
        <p:spPr>
          <a:xfrm>
            <a:off x="609288" y="407251"/>
            <a:ext cx="11789909" cy="700769"/>
          </a:xfrm>
          <a:prstGeom prst="rect">
            <a:avLst/>
          </a:prstGeom>
          <a:effectLst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100"/>
              </a:lnSpc>
            </a:pPr>
            <a:r>
              <a:rPr lang="en-US" sz="3600" noProof="0" dirty="0">
                <a:solidFill>
                  <a:srgbClr val="19598D"/>
                </a:solidFill>
                <a:latin typeface="Montserrat"/>
                <a:ea typeface="+mn-lt"/>
                <a:cs typeface="+mn-lt"/>
                <a:sym typeface="Montserrat Bold"/>
              </a:rPr>
              <a:t>Company Structure</a:t>
            </a:r>
            <a:endParaRPr lang="en-US" sz="3600" noProof="0" dirty="0">
              <a:solidFill>
                <a:srgbClr val="19598D"/>
              </a:solidFill>
              <a:latin typeface="Montserrat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7707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2AE505-CD1C-FAC2-C815-6E6EAB859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E862ECC7-808F-BD65-935B-5FCBA778B9D1}"/>
              </a:ext>
            </a:extLst>
          </p:cNvPr>
          <p:cNvSpPr/>
          <p:nvPr/>
        </p:nvSpPr>
        <p:spPr>
          <a:xfrm>
            <a:off x="11963400" y="2987298"/>
            <a:ext cx="6350000" cy="7310902"/>
          </a:xfrm>
          <a:prstGeom prst="rect">
            <a:avLst/>
          </a:prstGeom>
          <a:solidFill>
            <a:srgbClr val="1959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id="{2CF81EB3-2859-2AF5-3C56-56A866D9F2EC}"/>
              </a:ext>
            </a:extLst>
          </p:cNvPr>
          <p:cNvSpPr txBox="1"/>
          <p:nvPr/>
        </p:nvSpPr>
        <p:spPr>
          <a:xfrm>
            <a:off x="1100179" y="9296427"/>
            <a:ext cx="5102266" cy="2711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 algn="ctr">
              <a:lnSpc>
                <a:spcPts val="2050"/>
              </a:lnSpc>
              <a:spcBef>
                <a:spcPct val="0"/>
              </a:spcBef>
              <a:defRPr sz="2050" u="none">
                <a:solidFill>
                  <a:srgbClr val="FFFFFF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r>
              <a:rPr lang="en-US" dirty="0">
                <a:solidFill>
                  <a:schemeClr val="bg1">
                    <a:lumMod val="75000"/>
                  </a:schemeClr>
                </a:solidFill>
                <a:sym typeface="Montserrat"/>
                <a:hlinkClick r:id="rId3" tooltip="https://innovinnprom.co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https://innovinnprom.com/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B10551-1855-1C68-0C4C-81BD76B5948C}"/>
              </a:ext>
            </a:extLst>
          </p:cNvPr>
          <p:cNvSpPr txBox="1"/>
          <p:nvPr/>
        </p:nvSpPr>
        <p:spPr>
          <a:xfrm>
            <a:off x="447713" y="1473880"/>
            <a:ext cx="10789011" cy="9079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n-US" sz="2400" noProof="0" dirty="0">
                <a:solidFill>
                  <a:schemeClr val="accent5">
                    <a:lumMod val="50000"/>
                  </a:schemeClr>
                </a:solidFill>
                <a:latin typeface="Montserrat"/>
                <a:ea typeface="+mn-lt"/>
                <a:cs typeface="+mn-lt"/>
              </a:rPr>
              <a:t>The company employs staff exclusively with higher education.</a:t>
            </a:r>
            <a:endParaRPr lang="en-US" noProof="0" dirty="0">
              <a:solidFill>
                <a:schemeClr val="accent5">
                  <a:lumMod val="50000"/>
                </a:schemeClr>
              </a:solidFill>
              <a:latin typeface="Montserrat"/>
            </a:endParaRPr>
          </a:p>
          <a:p>
            <a:pPr algn="just">
              <a:spcBef>
                <a:spcPts val="600"/>
              </a:spcBef>
            </a:pPr>
            <a:r>
              <a:rPr lang="en-US" sz="2400" noProof="0" dirty="0">
                <a:solidFill>
                  <a:schemeClr val="accent5">
                    <a:lumMod val="50000"/>
                  </a:schemeClr>
                </a:solidFill>
                <a:latin typeface="Montserrat"/>
                <a:ea typeface="+mn-lt"/>
                <a:cs typeface="+mn-lt"/>
              </a:rPr>
              <a:t>including</a:t>
            </a:r>
            <a:r>
              <a:rPr lang="en-US" sz="2400" b="0" i="0" noProof="0" dirty="0">
                <a:solidFill>
                  <a:schemeClr val="accent5">
                    <a:lumMod val="50000"/>
                  </a:schemeClr>
                </a:solidFill>
                <a:effectLst/>
                <a:latin typeface="Montserrat"/>
                <a:ea typeface="+mn-lt"/>
                <a:cs typeface="+mn-lt"/>
              </a:rPr>
              <a:t>:</a:t>
            </a:r>
            <a:endParaRPr lang="en-US" noProof="0" dirty="0">
              <a:solidFill>
                <a:schemeClr val="accent5">
                  <a:lumMod val="50000"/>
                </a:schemeClr>
              </a:solidFill>
              <a:latin typeface="Montserrat"/>
              <a:ea typeface="+mn-lt"/>
              <a:cs typeface="+mn-lt"/>
            </a:endParaRPr>
          </a:p>
        </p:txBody>
      </p:sp>
      <p:sp>
        <p:nvSpPr>
          <p:cNvPr id="16" name="AutoShape 7">
            <a:extLst>
              <a:ext uri="{FF2B5EF4-FFF2-40B4-BE49-F238E27FC236}">
                <a16:creationId xmlns:a16="http://schemas.microsoft.com/office/drawing/2014/main" id="{E7F2CE7D-AC69-F460-7CB5-7ECDEA49A54D}"/>
              </a:ext>
            </a:extLst>
          </p:cNvPr>
          <p:cNvSpPr/>
          <p:nvPr/>
        </p:nvSpPr>
        <p:spPr>
          <a:xfrm flipV="1">
            <a:off x="-1" y="9105899"/>
            <a:ext cx="18288001" cy="1"/>
          </a:xfrm>
          <a:prstGeom prst="line">
            <a:avLst/>
          </a:prstGeom>
          <a:ln w="28575" cap="rnd">
            <a:solidFill>
              <a:schemeClr val="bg1">
                <a:lumMod val="85000"/>
              </a:scheme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0089C75-F530-D8A8-0F84-6D0663AD92FA}"/>
              </a:ext>
            </a:extLst>
          </p:cNvPr>
          <p:cNvSpPr txBox="1"/>
          <p:nvPr/>
        </p:nvSpPr>
        <p:spPr>
          <a:xfrm>
            <a:off x="1481136" y="2452061"/>
            <a:ext cx="9450788" cy="127727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400" noProof="0" dirty="0">
                <a:latin typeface="Montserrat"/>
                <a:ea typeface="+mn-lt"/>
                <a:cs typeface="+mn-lt"/>
              </a:rPr>
              <a:t>with a </a:t>
            </a:r>
            <a:r>
              <a:rPr lang="en-US" sz="2400" b="0" i="0" noProof="0" dirty="0">
                <a:effectLst/>
                <a:latin typeface="Montserrat"/>
                <a:ea typeface="+mn-lt"/>
                <a:cs typeface="+mn-lt"/>
              </a:rPr>
              <a:t>PhD (</a:t>
            </a:r>
            <a:r>
              <a:rPr lang="en-US" sz="2400" noProof="0" dirty="0">
                <a:latin typeface="Montserrat"/>
                <a:ea typeface="+mn-lt"/>
                <a:cs typeface="+mn-lt"/>
              </a:rPr>
              <a:t>Doctor of Philosophy</a:t>
            </a:r>
            <a:r>
              <a:rPr lang="en-US" sz="2400" b="0" i="0" noProof="0" dirty="0">
                <a:effectLst/>
                <a:latin typeface="Montserrat"/>
                <a:ea typeface="+mn-lt"/>
                <a:cs typeface="+mn-lt"/>
              </a:rPr>
              <a:t>) </a:t>
            </a:r>
            <a:r>
              <a:rPr lang="en-US" sz="2400" noProof="0" dirty="0">
                <a:latin typeface="Montserrat"/>
                <a:ea typeface="+mn-lt"/>
                <a:cs typeface="+mn-lt"/>
              </a:rPr>
              <a:t>degree in technical and economic sciences</a:t>
            </a:r>
            <a:endParaRPr lang="en-US" noProof="0" dirty="0">
              <a:latin typeface="Montserrat"/>
            </a:endParaRPr>
          </a:p>
          <a:p>
            <a:pPr>
              <a:spcBef>
                <a:spcPts val="600"/>
              </a:spcBef>
            </a:pPr>
            <a:r>
              <a:rPr lang="uk-UA" sz="2400" dirty="0">
                <a:solidFill>
                  <a:srgbClr val="19598D"/>
                </a:solidFill>
                <a:latin typeface="Montserrat"/>
                <a:ea typeface="+mn-lt"/>
                <a:cs typeface="+mn-lt"/>
              </a:rPr>
              <a:t>- </a:t>
            </a:r>
            <a:r>
              <a:rPr lang="uk-UA" sz="2400" b="0" i="0" dirty="0">
                <a:solidFill>
                  <a:srgbClr val="19598D"/>
                </a:solidFill>
                <a:effectLst/>
                <a:latin typeface="Montserrat"/>
                <a:ea typeface="+mn-lt"/>
                <a:cs typeface="+mn-lt"/>
              </a:rPr>
              <a:t>3 </a:t>
            </a:r>
            <a:r>
              <a:rPr lang="en-US" sz="2400" noProof="0" dirty="0">
                <a:solidFill>
                  <a:srgbClr val="19598D"/>
                </a:solidFill>
                <a:latin typeface="Montserrat"/>
                <a:ea typeface="+mn-lt"/>
                <a:cs typeface="+mn-lt"/>
              </a:rPr>
              <a:t>employees</a:t>
            </a:r>
            <a:endParaRPr lang="uk-UA" dirty="0">
              <a:latin typeface="Montserra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77955C3-163A-8633-B72D-BBA33D8FF2B4}"/>
              </a:ext>
            </a:extLst>
          </p:cNvPr>
          <p:cNvSpPr txBox="1"/>
          <p:nvPr/>
        </p:nvSpPr>
        <p:spPr>
          <a:xfrm>
            <a:off x="1472314" y="3801797"/>
            <a:ext cx="8937020" cy="9079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400" noProof="0" dirty="0">
                <a:latin typeface="Montserrat"/>
                <a:ea typeface="+mn-lt"/>
                <a:cs typeface="+mn-lt"/>
              </a:rPr>
              <a:t>postgraduate students of higher education institutions</a:t>
            </a:r>
            <a:endParaRPr lang="en-US" noProof="0" dirty="0">
              <a:latin typeface="Montserrat"/>
            </a:endParaRPr>
          </a:p>
          <a:p>
            <a:pPr>
              <a:spcBef>
                <a:spcPts val="600"/>
              </a:spcBef>
            </a:pPr>
            <a:r>
              <a:rPr lang="uk-UA" sz="2400" dirty="0">
                <a:solidFill>
                  <a:srgbClr val="19598D"/>
                </a:solidFill>
                <a:latin typeface="Montserrat"/>
                <a:ea typeface="+mn-lt"/>
                <a:cs typeface="+mn-lt"/>
              </a:rPr>
              <a:t>- </a:t>
            </a:r>
            <a:r>
              <a:rPr lang="uk-UA" sz="2400" b="0" i="0" dirty="0">
                <a:solidFill>
                  <a:srgbClr val="19598D"/>
                </a:solidFill>
                <a:effectLst/>
                <a:latin typeface="Montserrat"/>
                <a:ea typeface="+mn-lt"/>
                <a:cs typeface="+mn-lt"/>
              </a:rPr>
              <a:t>2 </a:t>
            </a:r>
            <a:r>
              <a:rPr lang="en-US" sz="2400" noProof="0" dirty="0">
                <a:solidFill>
                  <a:srgbClr val="19598D"/>
                </a:solidFill>
                <a:latin typeface="Montserrat"/>
                <a:ea typeface="+mn-lt"/>
                <a:cs typeface="+mn-lt"/>
              </a:rPr>
              <a:t>employees</a:t>
            </a:r>
            <a:endParaRPr lang="uk-UA" dirty="0">
              <a:latin typeface="Montserrat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E5F367A-A922-E79F-2B0A-C8E5F291A75A}"/>
              </a:ext>
            </a:extLst>
          </p:cNvPr>
          <p:cNvSpPr txBox="1"/>
          <p:nvPr/>
        </p:nvSpPr>
        <p:spPr>
          <a:xfrm>
            <a:off x="1481136" y="4866053"/>
            <a:ext cx="8458196" cy="9079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400" noProof="0" dirty="0">
                <a:latin typeface="Montserrat"/>
                <a:ea typeface="+mn-lt"/>
                <a:cs typeface="+mn-lt"/>
              </a:rPr>
              <a:t>certified specialists of </a:t>
            </a:r>
            <a:r>
              <a:rPr lang="en-US" sz="2400" b="0" i="0" noProof="0" dirty="0">
                <a:effectLst/>
                <a:latin typeface="Montserrat"/>
                <a:ea typeface="+mn-lt"/>
                <a:cs typeface="+mn-lt"/>
              </a:rPr>
              <a:t>Schneider Electric, Siemens</a:t>
            </a:r>
            <a:endParaRPr lang="en-US" noProof="0" dirty="0">
              <a:latin typeface="Montserrat"/>
              <a:ea typeface="+mn-lt"/>
              <a:cs typeface="+mn-lt"/>
            </a:endParaRPr>
          </a:p>
          <a:p>
            <a:pPr>
              <a:spcBef>
                <a:spcPts val="600"/>
              </a:spcBef>
            </a:pPr>
            <a:r>
              <a:rPr lang="uk-UA" sz="2400" dirty="0">
                <a:solidFill>
                  <a:srgbClr val="19598D"/>
                </a:solidFill>
                <a:latin typeface="Montserrat"/>
                <a:ea typeface="+mn-lt"/>
                <a:cs typeface="+mn-lt"/>
              </a:rPr>
              <a:t>-</a:t>
            </a:r>
            <a:r>
              <a:rPr lang="uk-UA" sz="2400" b="0" i="0" dirty="0">
                <a:solidFill>
                  <a:srgbClr val="19598D"/>
                </a:solidFill>
                <a:effectLst/>
                <a:latin typeface="Montserrat"/>
                <a:ea typeface="+mn-lt"/>
                <a:cs typeface="+mn-lt"/>
              </a:rPr>
              <a:t> 3 </a:t>
            </a:r>
            <a:r>
              <a:rPr lang="en-US" sz="2400" noProof="0" dirty="0">
                <a:solidFill>
                  <a:srgbClr val="19598D"/>
                </a:solidFill>
                <a:latin typeface="Montserrat"/>
                <a:ea typeface="+mn-lt"/>
                <a:cs typeface="+mn-lt"/>
              </a:rPr>
              <a:t>employees</a:t>
            </a:r>
            <a:endParaRPr lang="uk-UA" dirty="0">
              <a:latin typeface="Montserrat"/>
            </a:endParaRPr>
          </a:p>
        </p:txBody>
      </p:sp>
      <p:pic>
        <p:nvPicPr>
          <p:cNvPr id="31" name="Рисунок 4">
            <a:extLst>
              <a:ext uri="{FF2B5EF4-FFF2-40B4-BE49-F238E27FC236}">
                <a16:creationId xmlns:a16="http://schemas.microsoft.com/office/drawing/2014/main" id="{7A67DE97-C0A2-D06E-A9A8-53AEA851C5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7000"/>
                    </a14:imgEffect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5200" y="12700"/>
            <a:ext cx="6652800" cy="6688472"/>
          </a:xfrm>
          <a:prstGeom prst="rect">
            <a:avLst/>
          </a:prstGeom>
        </p:spPr>
      </p:pic>
      <p:sp>
        <p:nvSpPr>
          <p:cNvPr id="2" name="TextBox 12">
            <a:extLst>
              <a:ext uri="{FF2B5EF4-FFF2-40B4-BE49-F238E27FC236}">
                <a16:creationId xmlns:a16="http://schemas.microsoft.com/office/drawing/2014/main" id="{E1FE22C4-B1FF-26AE-9E4C-FA5676FC4749}"/>
              </a:ext>
            </a:extLst>
          </p:cNvPr>
          <p:cNvSpPr txBox="1"/>
          <p:nvPr/>
        </p:nvSpPr>
        <p:spPr>
          <a:xfrm>
            <a:off x="12877800" y="9334500"/>
            <a:ext cx="4926265" cy="2693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2050"/>
              </a:lnSpc>
              <a:spcBef>
                <a:spcPct val="0"/>
              </a:spcBef>
            </a:pPr>
            <a:r>
              <a:rPr lang="en-US" sz="2050" u="none" dirty="0">
                <a:solidFill>
                  <a:schemeClr val="bg1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Presented By :     INNOVINNPROM</a:t>
            </a:r>
            <a:endParaRPr lang="uk-UA" sz="2050" u="none" dirty="0">
              <a:solidFill>
                <a:schemeClr val="bg1">
                  <a:lumMod val="75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1" name="Рисунок 4">
            <a:extLst>
              <a:ext uri="{FF2B5EF4-FFF2-40B4-BE49-F238E27FC236}">
                <a16:creationId xmlns:a16="http://schemas.microsoft.com/office/drawing/2014/main" id="{D43D3321-F7AD-47FA-84F5-342B18D210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2432"/>
            <a:ext cx="15255877" cy="4061868"/>
          </a:xfrm>
          <a:prstGeom prst="rect">
            <a:avLst/>
          </a:prstGeom>
        </p:spPr>
      </p:pic>
      <p:sp>
        <p:nvSpPr>
          <p:cNvPr id="3" name="TextBox 10">
            <a:extLst>
              <a:ext uri="{FF2B5EF4-FFF2-40B4-BE49-F238E27FC236}">
                <a16:creationId xmlns:a16="http://schemas.microsoft.com/office/drawing/2014/main" id="{E80A55AD-89B2-B18E-C562-DAF410268222}"/>
              </a:ext>
            </a:extLst>
          </p:cNvPr>
          <p:cNvSpPr txBox="1"/>
          <p:nvPr/>
        </p:nvSpPr>
        <p:spPr>
          <a:xfrm>
            <a:off x="609288" y="407251"/>
            <a:ext cx="11789909" cy="700769"/>
          </a:xfrm>
          <a:prstGeom prst="rect">
            <a:avLst/>
          </a:prstGeom>
          <a:effectLst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100"/>
              </a:lnSpc>
            </a:pPr>
            <a:r>
              <a:rPr lang="en-US" sz="3600" noProof="0" dirty="0">
                <a:solidFill>
                  <a:srgbClr val="19598D"/>
                </a:solidFill>
                <a:latin typeface="Montserrat"/>
                <a:ea typeface="+mn-lt"/>
                <a:cs typeface="+mn-lt"/>
                <a:sym typeface="Montserrat Bold"/>
              </a:rPr>
              <a:t>Company Staff</a:t>
            </a:r>
            <a:endParaRPr lang="en-US" sz="3600" noProof="0" dirty="0">
              <a:solidFill>
                <a:srgbClr val="19598D"/>
              </a:solidFill>
              <a:latin typeface="Montserrat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7746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E7CCEE-866D-14F9-74E6-D15075ADA3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861769E-A215-9426-0611-30EFE78DEA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9680" y="6210300"/>
            <a:ext cx="1146244" cy="1043606"/>
          </a:xfrm>
          <a:prstGeom prst="rect">
            <a:avLst/>
          </a:prstGeom>
        </p:spPr>
      </p:pic>
      <p:pic>
        <p:nvPicPr>
          <p:cNvPr id="2" name="Рисунок 159">
            <a:extLst>
              <a:ext uri="{FF2B5EF4-FFF2-40B4-BE49-F238E27FC236}">
                <a16:creationId xmlns:a16="http://schemas.microsoft.com/office/drawing/2014/main" id="{FB2CCDA6-7B36-B994-AC0B-0E3DAD0131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93" b="31735"/>
          <a:stretch/>
        </p:blipFill>
        <p:spPr>
          <a:xfrm>
            <a:off x="10089741" y="9008900"/>
            <a:ext cx="2013182" cy="530645"/>
          </a:xfrm>
          <a:prstGeom prst="rect">
            <a:avLst/>
          </a:prstGeom>
        </p:spPr>
      </p:pic>
      <p:pic>
        <p:nvPicPr>
          <p:cNvPr id="24" name="Рисунок 161">
            <a:extLst>
              <a:ext uri="{FF2B5EF4-FFF2-40B4-BE49-F238E27FC236}">
                <a16:creationId xmlns:a16="http://schemas.microsoft.com/office/drawing/2014/main" id="{D0117061-10C0-FF72-0B57-66FBA23AF4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978"/>
          <a:stretch/>
        </p:blipFill>
        <p:spPr>
          <a:xfrm>
            <a:off x="7354064" y="8586759"/>
            <a:ext cx="2259499" cy="375480"/>
          </a:xfrm>
          <a:prstGeom prst="rect">
            <a:avLst/>
          </a:prstGeom>
        </p:spPr>
      </p:pic>
      <p:pic>
        <p:nvPicPr>
          <p:cNvPr id="25" name="Рисунок 163">
            <a:extLst>
              <a:ext uri="{FF2B5EF4-FFF2-40B4-BE49-F238E27FC236}">
                <a16:creationId xmlns:a16="http://schemas.microsoft.com/office/drawing/2014/main" id="{7AED6014-94B4-692F-2D2B-756B5085C0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520" y="9038698"/>
            <a:ext cx="2659169" cy="452264"/>
          </a:xfrm>
          <a:prstGeom prst="rect">
            <a:avLst/>
          </a:prstGeom>
        </p:spPr>
      </p:pic>
      <p:grpSp>
        <p:nvGrpSpPr>
          <p:cNvPr id="26" name="Групувати 169">
            <a:extLst>
              <a:ext uri="{FF2B5EF4-FFF2-40B4-BE49-F238E27FC236}">
                <a16:creationId xmlns:a16="http://schemas.microsoft.com/office/drawing/2014/main" id="{387DEFC2-C95B-6B46-3390-FFB838596FB7}"/>
              </a:ext>
            </a:extLst>
          </p:cNvPr>
          <p:cNvGrpSpPr>
            <a:grpSpLocks noChangeAspect="1"/>
          </p:cNvGrpSpPr>
          <p:nvPr/>
        </p:nvGrpSpPr>
        <p:grpSpPr>
          <a:xfrm>
            <a:off x="7269838" y="6224445"/>
            <a:ext cx="3553424" cy="830827"/>
            <a:chOff x="1068346" y="5768576"/>
            <a:chExt cx="2541542" cy="661936"/>
          </a:xfrm>
        </p:grpSpPr>
        <p:pic>
          <p:nvPicPr>
            <p:cNvPr id="27" name="Графіка 181">
              <a:extLst>
                <a:ext uri="{FF2B5EF4-FFF2-40B4-BE49-F238E27FC236}">
                  <a16:creationId xmlns:a16="http://schemas.microsoft.com/office/drawing/2014/main" id="{71D3BC39-3509-A698-F779-7E1E25584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551331" y="5894482"/>
              <a:ext cx="2058557" cy="411003"/>
            </a:xfrm>
            <a:prstGeom prst="rect">
              <a:avLst/>
            </a:prstGeom>
          </p:spPr>
        </p:pic>
        <p:pic>
          <p:nvPicPr>
            <p:cNvPr id="28" name="Рисунок 182">
              <a:extLst>
                <a:ext uri="{FF2B5EF4-FFF2-40B4-BE49-F238E27FC236}">
                  <a16:creationId xmlns:a16="http://schemas.microsoft.com/office/drawing/2014/main" id="{5A720A82-B785-C1F2-BFE3-E0B643DA6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8346" y="5768576"/>
              <a:ext cx="492603" cy="661936"/>
            </a:xfrm>
            <a:prstGeom prst="rect">
              <a:avLst/>
            </a:prstGeom>
          </p:spPr>
        </p:pic>
      </p:grpSp>
      <p:pic>
        <p:nvPicPr>
          <p:cNvPr id="30" name="Рисунок 4">
            <a:extLst>
              <a:ext uri="{FF2B5EF4-FFF2-40B4-BE49-F238E27FC236}">
                <a16:creationId xmlns:a16="http://schemas.microsoft.com/office/drawing/2014/main" id="{60DC5A13-2C84-DA7E-208D-26419CBCAE0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932" y="7973243"/>
            <a:ext cx="1737964" cy="431661"/>
          </a:xfrm>
          <a:prstGeom prst="rect">
            <a:avLst/>
          </a:prstGeom>
        </p:spPr>
      </p:pic>
      <p:pic>
        <p:nvPicPr>
          <p:cNvPr id="31" name="Рисунок 6">
            <a:extLst>
              <a:ext uri="{FF2B5EF4-FFF2-40B4-BE49-F238E27FC236}">
                <a16:creationId xmlns:a16="http://schemas.microsoft.com/office/drawing/2014/main" id="{91DF9AF3-792D-EFC0-4D53-787171E3A1B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49771" y="7145950"/>
            <a:ext cx="1796623" cy="470979"/>
          </a:xfrm>
          <a:prstGeom prst="rect">
            <a:avLst/>
          </a:prstGeom>
        </p:spPr>
      </p:pic>
      <p:pic>
        <p:nvPicPr>
          <p:cNvPr id="32" name="Рисунок 13">
            <a:extLst>
              <a:ext uri="{FF2B5EF4-FFF2-40B4-BE49-F238E27FC236}">
                <a16:creationId xmlns:a16="http://schemas.microsoft.com/office/drawing/2014/main" id="{7F22264C-277B-156D-0B28-B5F24544737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30678" y="8382802"/>
            <a:ext cx="2272245" cy="483053"/>
          </a:xfrm>
          <a:prstGeom prst="rect">
            <a:avLst/>
          </a:prstGeom>
        </p:spPr>
      </p:pic>
      <p:pic>
        <p:nvPicPr>
          <p:cNvPr id="33" name="Рисунок 17">
            <a:extLst>
              <a:ext uri="{FF2B5EF4-FFF2-40B4-BE49-F238E27FC236}">
                <a16:creationId xmlns:a16="http://schemas.microsoft.com/office/drawing/2014/main" id="{CFCA809C-060F-A1F9-FBA6-E2C6A80EBE8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267" y="7387769"/>
            <a:ext cx="1107838" cy="459974"/>
          </a:xfrm>
          <a:prstGeom prst="rect">
            <a:avLst/>
          </a:prstGeom>
        </p:spPr>
      </p:pic>
      <p:pic>
        <p:nvPicPr>
          <p:cNvPr id="34" name="Рисунок 190">
            <a:extLst>
              <a:ext uri="{FF2B5EF4-FFF2-40B4-BE49-F238E27FC236}">
                <a16:creationId xmlns:a16="http://schemas.microsoft.com/office/drawing/2014/main" id="{2DD8E48C-E654-BEAC-2D45-01DB7F5B214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80922" y="8432584"/>
            <a:ext cx="1744063" cy="561176"/>
          </a:xfrm>
          <a:prstGeom prst="rect">
            <a:avLst/>
          </a:prstGeom>
        </p:spPr>
      </p:pic>
      <p:pic>
        <p:nvPicPr>
          <p:cNvPr id="35" name="Рисунок 193">
            <a:extLst>
              <a:ext uri="{FF2B5EF4-FFF2-40B4-BE49-F238E27FC236}">
                <a16:creationId xmlns:a16="http://schemas.microsoft.com/office/drawing/2014/main" id="{DD2D30CE-846F-0869-B544-5FF1D338809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97716" y="7026987"/>
            <a:ext cx="1793867" cy="1014516"/>
          </a:xfrm>
          <a:prstGeom prst="rect">
            <a:avLst/>
          </a:prstGeom>
        </p:spPr>
      </p:pic>
      <p:pic>
        <p:nvPicPr>
          <p:cNvPr id="36" name="Рисунок 194">
            <a:extLst>
              <a:ext uri="{FF2B5EF4-FFF2-40B4-BE49-F238E27FC236}">
                <a16:creationId xmlns:a16="http://schemas.microsoft.com/office/drawing/2014/main" id="{D70E9669-F775-BC16-ED51-D578DF90AFA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42495" y="8786439"/>
            <a:ext cx="1201606" cy="704522"/>
          </a:xfrm>
          <a:prstGeom prst="rect">
            <a:avLst/>
          </a:prstGeom>
        </p:spPr>
      </p:pic>
      <p:pic>
        <p:nvPicPr>
          <p:cNvPr id="37" name="Рисунок 195">
            <a:extLst>
              <a:ext uri="{FF2B5EF4-FFF2-40B4-BE49-F238E27FC236}">
                <a16:creationId xmlns:a16="http://schemas.microsoft.com/office/drawing/2014/main" id="{38C4B96B-F8AC-E60C-5D70-9192523D9E0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6322" y="7698666"/>
            <a:ext cx="1108401" cy="1192575"/>
          </a:xfrm>
          <a:prstGeom prst="rect">
            <a:avLst/>
          </a:prstGeom>
        </p:spPr>
      </p:pic>
      <p:pic>
        <p:nvPicPr>
          <p:cNvPr id="38" name="Рисунок 196">
            <a:extLst>
              <a:ext uri="{FF2B5EF4-FFF2-40B4-BE49-F238E27FC236}">
                <a16:creationId xmlns:a16="http://schemas.microsoft.com/office/drawing/2014/main" id="{DDFF1312-8D72-D8AA-089D-3617254AA1E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93662" y="6365999"/>
            <a:ext cx="1457561" cy="547287"/>
          </a:xfrm>
          <a:prstGeom prst="rect">
            <a:avLst/>
          </a:prstGeom>
        </p:spPr>
      </p:pic>
      <p:pic>
        <p:nvPicPr>
          <p:cNvPr id="39" name="Рисунок 197">
            <a:extLst>
              <a:ext uri="{FF2B5EF4-FFF2-40B4-BE49-F238E27FC236}">
                <a16:creationId xmlns:a16="http://schemas.microsoft.com/office/drawing/2014/main" id="{881D0827-5B8C-4D56-42EE-9BAC6F730BA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302769" y="7782664"/>
            <a:ext cx="1670896" cy="740194"/>
          </a:xfrm>
          <a:prstGeom prst="rect">
            <a:avLst/>
          </a:prstGeom>
        </p:spPr>
      </p:pic>
      <p:pic>
        <p:nvPicPr>
          <p:cNvPr id="40" name="Рисунок 198">
            <a:extLst>
              <a:ext uri="{FF2B5EF4-FFF2-40B4-BE49-F238E27FC236}">
                <a16:creationId xmlns:a16="http://schemas.microsoft.com/office/drawing/2014/main" id="{3B33931C-ED69-B824-3DDE-3A7BC39D4FA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755492" y="7008236"/>
            <a:ext cx="1680573" cy="611556"/>
          </a:xfrm>
          <a:prstGeom prst="rect">
            <a:avLst/>
          </a:prstGeom>
        </p:spPr>
      </p:pic>
      <p:pic>
        <p:nvPicPr>
          <p:cNvPr id="41" name="Рисунок 199">
            <a:extLst>
              <a:ext uri="{FF2B5EF4-FFF2-40B4-BE49-F238E27FC236}">
                <a16:creationId xmlns:a16="http://schemas.microsoft.com/office/drawing/2014/main" id="{E54E7849-F9C9-A185-182B-BAAAD8954B6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358051" y="6336320"/>
            <a:ext cx="3158769" cy="636388"/>
          </a:xfrm>
          <a:prstGeom prst="rect">
            <a:avLst/>
          </a:prstGeom>
        </p:spPr>
      </p:pic>
      <p:pic>
        <p:nvPicPr>
          <p:cNvPr id="42" name="Рисунок 202">
            <a:extLst>
              <a:ext uri="{FF2B5EF4-FFF2-40B4-BE49-F238E27FC236}">
                <a16:creationId xmlns:a16="http://schemas.microsoft.com/office/drawing/2014/main" id="{E9210CAE-1908-535E-CBB6-93D1924A285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983121" y="7835851"/>
            <a:ext cx="1279853" cy="596733"/>
          </a:xfrm>
          <a:prstGeom prst="rect">
            <a:avLst/>
          </a:prstGeom>
        </p:spPr>
      </p:pic>
      <p:pic>
        <p:nvPicPr>
          <p:cNvPr id="43" name="Рисунок 208">
            <a:extLst>
              <a:ext uri="{FF2B5EF4-FFF2-40B4-BE49-F238E27FC236}">
                <a16:creationId xmlns:a16="http://schemas.microsoft.com/office/drawing/2014/main" id="{025A000F-593C-A44C-124E-AC471B9C85B5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19593" y="1863584"/>
            <a:ext cx="2203675" cy="349269"/>
          </a:xfrm>
          <a:prstGeom prst="rect">
            <a:avLst/>
          </a:prstGeom>
        </p:spPr>
      </p:pic>
      <p:pic>
        <p:nvPicPr>
          <p:cNvPr id="44" name="Рисунок 209">
            <a:extLst>
              <a:ext uri="{FF2B5EF4-FFF2-40B4-BE49-F238E27FC236}">
                <a16:creationId xmlns:a16="http://schemas.microsoft.com/office/drawing/2014/main" id="{B75EA49B-A3C9-37D3-FB2F-2278378EAF0D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87776" y="2182817"/>
            <a:ext cx="2544366" cy="407511"/>
          </a:xfrm>
          <a:prstGeom prst="rect">
            <a:avLst/>
          </a:prstGeom>
        </p:spPr>
      </p:pic>
      <p:pic>
        <p:nvPicPr>
          <p:cNvPr id="45" name="Рисунок 210">
            <a:extLst>
              <a:ext uri="{FF2B5EF4-FFF2-40B4-BE49-F238E27FC236}">
                <a16:creationId xmlns:a16="http://schemas.microsoft.com/office/drawing/2014/main" id="{1AEDE6EA-02C2-E103-7D77-2BE201CDCC95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3512" y="2631518"/>
            <a:ext cx="1264179" cy="442598"/>
          </a:xfrm>
          <a:prstGeom prst="rect">
            <a:avLst/>
          </a:prstGeom>
        </p:spPr>
      </p:pic>
      <p:pic>
        <p:nvPicPr>
          <p:cNvPr id="46" name="Рисунок 213">
            <a:extLst>
              <a:ext uri="{FF2B5EF4-FFF2-40B4-BE49-F238E27FC236}">
                <a16:creationId xmlns:a16="http://schemas.microsoft.com/office/drawing/2014/main" id="{9C7C6EDC-C7E7-6DA7-AF83-573E91EBD1BC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4394" y="3552264"/>
            <a:ext cx="1348799" cy="355300"/>
          </a:xfrm>
          <a:prstGeom prst="rect">
            <a:avLst/>
          </a:prstGeom>
        </p:spPr>
      </p:pic>
      <p:pic>
        <p:nvPicPr>
          <p:cNvPr id="47" name="Рисунок 217">
            <a:extLst>
              <a:ext uri="{FF2B5EF4-FFF2-40B4-BE49-F238E27FC236}">
                <a16:creationId xmlns:a16="http://schemas.microsoft.com/office/drawing/2014/main" id="{173EF2CC-6FC6-5485-9B29-E3F59AFDDB59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9140" y="4068423"/>
            <a:ext cx="2080209" cy="356318"/>
          </a:xfrm>
          <a:prstGeom prst="rect">
            <a:avLst/>
          </a:prstGeom>
        </p:spPr>
      </p:pic>
      <p:pic>
        <p:nvPicPr>
          <p:cNvPr id="48" name="Рисунок 219">
            <a:extLst>
              <a:ext uri="{FF2B5EF4-FFF2-40B4-BE49-F238E27FC236}">
                <a16:creationId xmlns:a16="http://schemas.microsoft.com/office/drawing/2014/main" id="{276A85EB-7A5E-4A01-22F3-F01DA005994E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781031" y="1833141"/>
            <a:ext cx="1734674" cy="431371"/>
          </a:xfrm>
          <a:prstGeom prst="rect">
            <a:avLst/>
          </a:prstGeom>
        </p:spPr>
      </p:pic>
      <p:pic>
        <p:nvPicPr>
          <p:cNvPr id="49" name="Рисунок 221">
            <a:extLst>
              <a:ext uri="{FF2B5EF4-FFF2-40B4-BE49-F238E27FC236}">
                <a16:creationId xmlns:a16="http://schemas.microsoft.com/office/drawing/2014/main" id="{34115ABD-749A-4042-FBF8-02A2863749F1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8109" y="3151847"/>
            <a:ext cx="2240765" cy="356317"/>
          </a:xfrm>
          <a:prstGeom prst="rect">
            <a:avLst/>
          </a:prstGeom>
        </p:spPr>
      </p:pic>
      <p:pic>
        <p:nvPicPr>
          <p:cNvPr id="50" name="Рисунок 223">
            <a:extLst>
              <a:ext uri="{FF2B5EF4-FFF2-40B4-BE49-F238E27FC236}">
                <a16:creationId xmlns:a16="http://schemas.microsoft.com/office/drawing/2014/main" id="{1EF10DB2-E335-D002-92DD-1281024BEE74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1226" y="4453771"/>
            <a:ext cx="1218042" cy="340873"/>
          </a:xfrm>
          <a:prstGeom prst="rect">
            <a:avLst/>
          </a:prstGeom>
        </p:spPr>
      </p:pic>
      <p:pic>
        <p:nvPicPr>
          <p:cNvPr id="51" name="Рисунок 225">
            <a:extLst>
              <a:ext uri="{FF2B5EF4-FFF2-40B4-BE49-F238E27FC236}">
                <a16:creationId xmlns:a16="http://schemas.microsoft.com/office/drawing/2014/main" id="{9FD9B1F1-1689-D83B-4A5C-DFACF59BDD0E}"/>
              </a:ext>
            </a:extLst>
          </p:cNvPr>
          <p:cNvPicPr>
            <a:picLocks noChangeAspect="1"/>
          </p:cNvPicPr>
          <p:nvPr/>
        </p:nvPicPr>
        <p:blipFill rotWithShape="1"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58388" y="2272331"/>
            <a:ext cx="1790274" cy="366808"/>
          </a:xfrm>
          <a:prstGeom prst="rect">
            <a:avLst/>
          </a:prstGeom>
        </p:spPr>
      </p:pic>
      <p:pic>
        <p:nvPicPr>
          <p:cNvPr id="52" name="Рисунок 227">
            <a:extLst>
              <a:ext uri="{FF2B5EF4-FFF2-40B4-BE49-F238E27FC236}">
                <a16:creationId xmlns:a16="http://schemas.microsoft.com/office/drawing/2014/main" id="{E497FB00-FF50-7D29-BB6D-3B02C022CA62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3851" y="3120219"/>
            <a:ext cx="1274945" cy="564418"/>
          </a:xfrm>
          <a:prstGeom prst="rect">
            <a:avLst/>
          </a:prstGeom>
        </p:spPr>
      </p:pic>
      <p:pic>
        <p:nvPicPr>
          <p:cNvPr id="53" name="Рисунок 229">
            <a:extLst>
              <a:ext uri="{FF2B5EF4-FFF2-40B4-BE49-F238E27FC236}">
                <a16:creationId xmlns:a16="http://schemas.microsoft.com/office/drawing/2014/main" id="{9B64FD3F-67F2-456E-1C28-8424E7B3714A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4081" y="2714653"/>
            <a:ext cx="1859838" cy="420059"/>
          </a:xfrm>
          <a:prstGeom prst="rect">
            <a:avLst/>
          </a:prstGeom>
        </p:spPr>
      </p:pic>
      <p:grpSp>
        <p:nvGrpSpPr>
          <p:cNvPr id="54" name="Групувати 233">
            <a:extLst>
              <a:ext uri="{FF2B5EF4-FFF2-40B4-BE49-F238E27FC236}">
                <a16:creationId xmlns:a16="http://schemas.microsoft.com/office/drawing/2014/main" id="{5FF96F89-1AD9-F4FA-73DE-D19EE2D225D2}"/>
              </a:ext>
            </a:extLst>
          </p:cNvPr>
          <p:cNvGrpSpPr/>
          <p:nvPr/>
        </p:nvGrpSpPr>
        <p:grpSpPr>
          <a:xfrm>
            <a:off x="14943381" y="3645317"/>
            <a:ext cx="1854207" cy="374564"/>
            <a:chOff x="9890813" y="6153011"/>
            <a:chExt cx="1617910" cy="340464"/>
          </a:xfrm>
        </p:grpSpPr>
        <p:sp>
          <p:nvSpPr>
            <p:cNvPr id="55" name="Rectangle 411">
              <a:extLst>
                <a:ext uri="{FF2B5EF4-FFF2-40B4-BE49-F238E27FC236}">
                  <a16:creationId xmlns:a16="http://schemas.microsoft.com/office/drawing/2014/main" id="{2D287440-A218-DB21-4908-A048E51DEA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71778" y="6181519"/>
              <a:ext cx="1436945" cy="2951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CC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1842" dir="2700000" algn="ctr" rotWithShape="0">
                      <a:srgbClr val="FFCC99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defTabSz="1371654">
                <a:lnSpc>
                  <a:spcPts val="2100"/>
                </a:lnSpc>
              </a:pPr>
              <a:r>
                <a:rPr lang="en-US" sz="21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</a:rPr>
                <a:t>PATRONI</a:t>
              </a:r>
              <a:endParaRPr lang="uk-UA" sz="2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endParaRPr>
            </a:p>
          </p:txBody>
        </p:sp>
        <p:pic>
          <p:nvPicPr>
            <p:cNvPr id="56" name="Picture 2" descr="Patroni in 2019: What's New and Future Plans PGConf.EU 2019 Milan">
              <a:extLst>
                <a:ext uri="{FF2B5EF4-FFF2-40B4-BE49-F238E27FC236}">
                  <a16:creationId xmlns:a16="http://schemas.microsoft.com/office/drawing/2014/main" id="{EC73F64A-4430-6899-39B0-B64BC0E979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4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90813" y="6153011"/>
              <a:ext cx="340466" cy="340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7" name="Рисунок 235">
            <a:extLst>
              <a:ext uri="{FF2B5EF4-FFF2-40B4-BE49-F238E27FC236}">
                <a16:creationId xmlns:a16="http://schemas.microsoft.com/office/drawing/2014/main" id="{BD74B454-0AED-0954-9D38-95CA59E87AF3}"/>
              </a:ext>
            </a:extLst>
          </p:cNvPr>
          <p:cNvPicPr>
            <a:picLocks noChangeAspect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9" t="26855" r="9556" b="27070"/>
          <a:stretch/>
        </p:blipFill>
        <p:spPr>
          <a:xfrm>
            <a:off x="15204632" y="4816032"/>
            <a:ext cx="1323228" cy="484340"/>
          </a:xfrm>
          <a:prstGeom prst="rect">
            <a:avLst/>
          </a:prstGeom>
        </p:spPr>
      </p:pic>
      <p:pic>
        <p:nvPicPr>
          <p:cNvPr id="58" name="Picture 4" descr="Управление занятости и карьеры - Холмонт Девелопмент">
            <a:extLst>
              <a:ext uri="{FF2B5EF4-FFF2-40B4-BE49-F238E27FC236}">
                <a16:creationId xmlns:a16="http://schemas.microsoft.com/office/drawing/2014/main" id="{32AF5DCF-7623-6A27-868F-595C813E2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5694" y="4004060"/>
            <a:ext cx="1778331" cy="33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Рисунок 238">
            <a:extLst>
              <a:ext uri="{FF2B5EF4-FFF2-40B4-BE49-F238E27FC236}">
                <a16:creationId xmlns:a16="http://schemas.microsoft.com/office/drawing/2014/main" id="{CFC53C05-58AF-2F96-84FA-66CEB1367ADD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3505" y="5175250"/>
            <a:ext cx="891948" cy="481584"/>
          </a:xfrm>
          <a:prstGeom prst="rect">
            <a:avLst/>
          </a:prstGeom>
        </p:spPr>
      </p:pic>
      <p:pic>
        <p:nvPicPr>
          <p:cNvPr id="60" name="Рисунок 239">
            <a:extLst>
              <a:ext uri="{FF2B5EF4-FFF2-40B4-BE49-F238E27FC236}">
                <a16:creationId xmlns:a16="http://schemas.microsoft.com/office/drawing/2014/main" id="{C456060C-F2AD-274E-4163-29B7000EEBB9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5323" y="4374937"/>
            <a:ext cx="1469256" cy="364886"/>
          </a:xfrm>
          <a:prstGeom prst="rect">
            <a:avLst/>
          </a:prstGeom>
        </p:spPr>
      </p:pic>
      <p:pic>
        <p:nvPicPr>
          <p:cNvPr id="61" name="Рисунок 240">
            <a:extLst>
              <a:ext uri="{FF2B5EF4-FFF2-40B4-BE49-F238E27FC236}">
                <a16:creationId xmlns:a16="http://schemas.microsoft.com/office/drawing/2014/main" id="{A5E76D64-612A-C003-FC69-A8175F1D0EE2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9504" y="4705560"/>
            <a:ext cx="2110997" cy="549199"/>
          </a:xfrm>
          <a:prstGeom prst="rect">
            <a:avLst/>
          </a:prstGeom>
        </p:spPr>
      </p:pic>
      <p:pic>
        <p:nvPicPr>
          <p:cNvPr id="62" name="Рисунок 241">
            <a:extLst>
              <a:ext uri="{FF2B5EF4-FFF2-40B4-BE49-F238E27FC236}">
                <a16:creationId xmlns:a16="http://schemas.microsoft.com/office/drawing/2014/main" id="{5EF30BE7-C966-AEEF-749C-8A5C7FD00A03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3193" y="5420283"/>
            <a:ext cx="1441187" cy="264998"/>
          </a:xfrm>
          <a:prstGeom prst="rect">
            <a:avLst/>
          </a:prstGeom>
        </p:spPr>
      </p:pic>
      <p:pic>
        <p:nvPicPr>
          <p:cNvPr id="63" name="Рисунок 244">
            <a:extLst>
              <a:ext uri="{FF2B5EF4-FFF2-40B4-BE49-F238E27FC236}">
                <a16:creationId xmlns:a16="http://schemas.microsoft.com/office/drawing/2014/main" id="{6E354563-2CF1-673E-408F-2798CE01FBD1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0247" y="2905572"/>
            <a:ext cx="1127475" cy="937151"/>
          </a:xfrm>
          <a:prstGeom prst="rect">
            <a:avLst/>
          </a:prstGeom>
        </p:spPr>
      </p:pic>
      <p:pic>
        <p:nvPicPr>
          <p:cNvPr id="64" name="Рисунок 245">
            <a:extLst>
              <a:ext uri="{FF2B5EF4-FFF2-40B4-BE49-F238E27FC236}">
                <a16:creationId xmlns:a16="http://schemas.microsoft.com/office/drawing/2014/main" id="{042B97ED-2D27-B106-B8FE-D7B18E4782E4}"/>
              </a:ext>
            </a:extLst>
          </p:cNvPr>
          <p:cNvPicPr>
            <a:picLocks noChangeAspect="1"/>
          </p:cNvPicPr>
          <p:nvPr/>
        </p:nvPicPr>
        <p:blipFill>
          <a:blip r:embed="rId42"/>
          <a:srcRect r="60147" b="-2114"/>
          <a:stretch/>
        </p:blipFill>
        <p:spPr>
          <a:xfrm>
            <a:off x="14394152" y="6313747"/>
            <a:ext cx="1386879" cy="384160"/>
          </a:xfrm>
          <a:prstGeom prst="rect">
            <a:avLst/>
          </a:prstGeom>
        </p:spPr>
      </p:pic>
      <p:pic>
        <p:nvPicPr>
          <p:cNvPr id="70" name="Рисунок 38">
            <a:extLst>
              <a:ext uri="{FF2B5EF4-FFF2-40B4-BE49-F238E27FC236}">
                <a16:creationId xmlns:a16="http://schemas.microsoft.com/office/drawing/2014/main" id="{7738AC06-082A-A0FA-DE31-DE195F422C19}"/>
              </a:ext>
            </a:extLst>
          </p:cNvPr>
          <p:cNvPicPr>
            <a:picLocks noChangeAspect="1"/>
          </p:cNvPicPr>
          <p:nvPr/>
        </p:nvPicPr>
        <p:blipFill rotWithShape="1">
          <a:blip r:embed="rId4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5359" t="809" r="2485" b="33896"/>
          <a:stretch/>
        </p:blipFill>
        <p:spPr>
          <a:xfrm>
            <a:off x="12275625" y="8256586"/>
            <a:ext cx="2007804" cy="1334422"/>
          </a:xfrm>
          <a:prstGeom prst="rect">
            <a:avLst/>
          </a:prstGeom>
        </p:spPr>
      </p:pic>
      <p:pic>
        <p:nvPicPr>
          <p:cNvPr id="72" name="Рисунок 42">
            <a:extLst>
              <a:ext uri="{FF2B5EF4-FFF2-40B4-BE49-F238E27FC236}">
                <a16:creationId xmlns:a16="http://schemas.microsoft.com/office/drawing/2014/main" id="{8FE770E8-3ECF-CE9E-E6E3-15D51190E0D2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5258" y="2451002"/>
            <a:ext cx="1370733" cy="652405"/>
          </a:xfrm>
          <a:prstGeom prst="rect">
            <a:avLst/>
          </a:prstGeom>
        </p:spPr>
      </p:pic>
      <p:pic>
        <p:nvPicPr>
          <p:cNvPr id="85" name="Рисунок 75">
            <a:extLst>
              <a:ext uri="{FF2B5EF4-FFF2-40B4-BE49-F238E27FC236}">
                <a16:creationId xmlns:a16="http://schemas.microsoft.com/office/drawing/2014/main" id="{3D279197-2D2E-6802-D9A0-86E860B2EEED}"/>
              </a:ext>
            </a:extLst>
          </p:cNvPr>
          <p:cNvPicPr>
            <a:picLocks noChangeAspect="1"/>
          </p:cNvPicPr>
          <p:nvPr/>
        </p:nvPicPr>
        <p:blipFill rotWithShape="1"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8" b="39987"/>
          <a:stretch/>
        </p:blipFill>
        <p:spPr>
          <a:xfrm>
            <a:off x="9810930" y="1842779"/>
            <a:ext cx="2656926" cy="481584"/>
          </a:xfrm>
          <a:prstGeom prst="rect">
            <a:avLst/>
          </a:prstGeom>
        </p:spPr>
      </p:pic>
      <p:pic>
        <p:nvPicPr>
          <p:cNvPr id="89" name="Рисунок 84">
            <a:extLst>
              <a:ext uri="{FF2B5EF4-FFF2-40B4-BE49-F238E27FC236}">
                <a16:creationId xmlns:a16="http://schemas.microsoft.com/office/drawing/2014/main" id="{2BB07B0C-602F-7800-AA25-388481132A5C}"/>
              </a:ext>
            </a:extLst>
          </p:cNvPr>
          <p:cNvPicPr>
            <a:picLocks noChangeAspect="1"/>
          </p:cNvPicPr>
          <p:nvPr/>
        </p:nvPicPr>
        <p:blipFill rotWithShape="1"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6" t="23124" b="22310"/>
          <a:stretch/>
        </p:blipFill>
        <p:spPr>
          <a:xfrm>
            <a:off x="11168996" y="2428226"/>
            <a:ext cx="1337993" cy="713038"/>
          </a:xfrm>
          <a:prstGeom prst="rect">
            <a:avLst/>
          </a:prstGeom>
        </p:spPr>
      </p:pic>
      <p:pic>
        <p:nvPicPr>
          <p:cNvPr id="91" name="Рисунок 91">
            <a:extLst>
              <a:ext uri="{FF2B5EF4-FFF2-40B4-BE49-F238E27FC236}">
                <a16:creationId xmlns:a16="http://schemas.microsoft.com/office/drawing/2014/main" id="{531815D2-B453-2EBE-5000-A972CE298FB4}"/>
              </a:ext>
            </a:extLst>
          </p:cNvPr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401" y="6989543"/>
            <a:ext cx="1491886" cy="760369"/>
          </a:xfrm>
          <a:prstGeom prst="rect">
            <a:avLst/>
          </a:prstGeom>
        </p:spPr>
      </p:pic>
      <p:pic>
        <p:nvPicPr>
          <p:cNvPr id="92" name="Рисунок 93">
            <a:extLst>
              <a:ext uri="{FF2B5EF4-FFF2-40B4-BE49-F238E27FC236}">
                <a16:creationId xmlns:a16="http://schemas.microsoft.com/office/drawing/2014/main" id="{36B79F9E-551F-03EA-098F-45EB164F156C}"/>
              </a:ext>
            </a:extLst>
          </p:cNvPr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78" y="7033719"/>
            <a:ext cx="1559690" cy="602554"/>
          </a:xfrm>
          <a:prstGeom prst="rect">
            <a:avLst/>
          </a:prstGeom>
        </p:spPr>
      </p:pic>
      <p:sp>
        <p:nvSpPr>
          <p:cNvPr id="97" name="Прямокутник: округлені кути 104">
            <a:extLst>
              <a:ext uri="{FF2B5EF4-FFF2-40B4-BE49-F238E27FC236}">
                <a16:creationId xmlns:a16="http://schemas.microsoft.com/office/drawing/2014/main" id="{40F22F46-5F15-8447-6580-C1312812D85C}"/>
              </a:ext>
            </a:extLst>
          </p:cNvPr>
          <p:cNvSpPr/>
          <p:nvPr/>
        </p:nvSpPr>
        <p:spPr>
          <a:xfrm>
            <a:off x="645590" y="1690768"/>
            <a:ext cx="8836334" cy="4080453"/>
          </a:xfrm>
          <a:prstGeom prst="roundRect">
            <a:avLst>
              <a:gd name="adj" fmla="val 4246"/>
            </a:avLst>
          </a:prstGeom>
          <a:noFill/>
          <a:ln w="12700">
            <a:solidFill>
              <a:srgbClr val="1289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700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9848AFFA-DADD-B01C-B7C2-F6B20F517AAC}"/>
              </a:ext>
            </a:extLst>
          </p:cNvPr>
          <p:cNvSpPr txBox="1"/>
          <p:nvPr/>
        </p:nvSpPr>
        <p:spPr>
          <a:xfrm>
            <a:off x="4744354" y="1451332"/>
            <a:ext cx="1484996" cy="457002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 lIns="0" rIns="0" anchor="ctr" anchorCtr="0">
            <a:noAutofit/>
          </a:bodyPr>
          <a:lstStyle>
            <a:defPPr>
              <a:defRPr lang="en-GB"/>
            </a:defPPr>
            <a:lvl1pPr algn="ctr">
              <a:lnSpc>
                <a:spcPts val="1300"/>
              </a:lnSpc>
              <a:defRPr sz="1800" b="1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lnSpc>
                <a:spcPts val="2550"/>
              </a:lnSpc>
            </a:pPr>
            <a:r>
              <a:rPr lang="en-US" sz="2700" dirty="0">
                <a:solidFill>
                  <a:srgbClr val="19598D"/>
                </a:solidFill>
              </a:rPr>
              <a:t>Vendors</a:t>
            </a:r>
            <a:endParaRPr lang="uk-UA" sz="2700" dirty="0">
              <a:solidFill>
                <a:srgbClr val="19598D"/>
              </a:solidFill>
            </a:endParaRPr>
          </a:p>
        </p:txBody>
      </p:sp>
      <p:sp>
        <p:nvSpPr>
          <p:cNvPr id="99" name="Прямокутник: округлені кути 331">
            <a:extLst>
              <a:ext uri="{FF2B5EF4-FFF2-40B4-BE49-F238E27FC236}">
                <a16:creationId xmlns:a16="http://schemas.microsoft.com/office/drawing/2014/main" id="{4450EDE6-292C-9FDF-BA9C-C2DBD8B79BA2}"/>
              </a:ext>
            </a:extLst>
          </p:cNvPr>
          <p:cNvSpPr/>
          <p:nvPr/>
        </p:nvSpPr>
        <p:spPr>
          <a:xfrm>
            <a:off x="645591" y="6174984"/>
            <a:ext cx="6386816" cy="3427678"/>
          </a:xfrm>
          <a:prstGeom prst="roundRect">
            <a:avLst>
              <a:gd name="adj" fmla="val 4246"/>
            </a:avLst>
          </a:prstGeom>
          <a:noFill/>
          <a:ln w="12700">
            <a:solidFill>
              <a:srgbClr val="1289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700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5CFA0A44-1D12-BAA3-59B7-5980494DC490}"/>
              </a:ext>
            </a:extLst>
          </p:cNvPr>
          <p:cNvSpPr txBox="1"/>
          <p:nvPr/>
        </p:nvSpPr>
        <p:spPr>
          <a:xfrm>
            <a:off x="2831375" y="5934649"/>
            <a:ext cx="1912980" cy="457002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 lIns="0" rIns="0" anchor="ctr" anchorCtr="0">
            <a:noAutofit/>
          </a:bodyPr>
          <a:lstStyle>
            <a:defPPr>
              <a:defRPr lang="en-GB"/>
            </a:defPPr>
            <a:lvl1pPr algn="ctr">
              <a:lnSpc>
                <a:spcPts val="1300"/>
              </a:lnSpc>
              <a:defRPr sz="1800" b="1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lnSpc>
                <a:spcPts val="2550"/>
              </a:lnSpc>
            </a:pPr>
            <a:r>
              <a:rPr lang="en-US" sz="2700" dirty="0">
                <a:solidFill>
                  <a:srgbClr val="19598D"/>
                </a:solidFill>
              </a:rPr>
              <a:t>Main Clients</a:t>
            </a:r>
            <a:endParaRPr lang="uk-UA" sz="2700" dirty="0">
              <a:solidFill>
                <a:srgbClr val="19598D"/>
              </a:solidFill>
            </a:endParaRPr>
          </a:p>
        </p:txBody>
      </p:sp>
      <p:sp>
        <p:nvSpPr>
          <p:cNvPr id="101" name="Прямокутник: округлені кути 337">
            <a:extLst>
              <a:ext uri="{FF2B5EF4-FFF2-40B4-BE49-F238E27FC236}">
                <a16:creationId xmlns:a16="http://schemas.microsoft.com/office/drawing/2014/main" id="{27236217-7C86-7DFF-E74F-E57A69172596}"/>
              </a:ext>
            </a:extLst>
          </p:cNvPr>
          <p:cNvSpPr/>
          <p:nvPr/>
        </p:nvSpPr>
        <p:spPr>
          <a:xfrm>
            <a:off x="12734595" y="1690768"/>
            <a:ext cx="5011643" cy="4075848"/>
          </a:xfrm>
          <a:prstGeom prst="roundRect">
            <a:avLst>
              <a:gd name="adj" fmla="val 4340"/>
            </a:avLst>
          </a:prstGeom>
          <a:noFill/>
          <a:ln w="12700">
            <a:solidFill>
              <a:srgbClr val="1289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700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F471940A-58F7-DEB7-4351-7DD329FCABF9}"/>
              </a:ext>
            </a:extLst>
          </p:cNvPr>
          <p:cNvSpPr txBox="1"/>
          <p:nvPr/>
        </p:nvSpPr>
        <p:spPr>
          <a:xfrm>
            <a:off x="15042537" y="1465010"/>
            <a:ext cx="496935" cy="457002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 lIns="0" rIns="0" anchor="ctr" anchorCtr="0">
            <a:noAutofit/>
          </a:bodyPr>
          <a:lstStyle>
            <a:defPPr>
              <a:defRPr lang="en-GB"/>
            </a:defPPr>
            <a:lvl1pPr algn="ctr">
              <a:lnSpc>
                <a:spcPts val="1300"/>
              </a:lnSpc>
              <a:defRPr sz="1800" b="1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lnSpc>
                <a:spcPts val="2550"/>
              </a:lnSpc>
            </a:pPr>
            <a:r>
              <a:rPr lang="en-US" sz="2700" dirty="0">
                <a:solidFill>
                  <a:srgbClr val="19598D"/>
                </a:solidFill>
              </a:rPr>
              <a:t>IT</a:t>
            </a:r>
            <a:endParaRPr lang="uk-UA" sz="2700" dirty="0">
              <a:solidFill>
                <a:srgbClr val="19598D"/>
              </a:solidFill>
            </a:endParaRPr>
          </a:p>
        </p:txBody>
      </p:sp>
      <p:sp>
        <p:nvSpPr>
          <p:cNvPr id="103" name="Прямокутник: округлені кути 340">
            <a:extLst>
              <a:ext uri="{FF2B5EF4-FFF2-40B4-BE49-F238E27FC236}">
                <a16:creationId xmlns:a16="http://schemas.microsoft.com/office/drawing/2014/main" id="{44FD50EC-48B4-254E-0160-22A19C46D99F}"/>
              </a:ext>
            </a:extLst>
          </p:cNvPr>
          <p:cNvSpPr/>
          <p:nvPr/>
        </p:nvSpPr>
        <p:spPr>
          <a:xfrm>
            <a:off x="7199912" y="6174984"/>
            <a:ext cx="4946379" cy="3427678"/>
          </a:xfrm>
          <a:prstGeom prst="roundRect">
            <a:avLst>
              <a:gd name="adj" fmla="val 4246"/>
            </a:avLst>
          </a:prstGeom>
          <a:noFill/>
          <a:ln w="12700">
            <a:solidFill>
              <a:srgbClr val="1289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700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050B64CE-B67B-5ED0-D330-461BD6B4925A}"/>
              </a:ext>
            </a:extLst>
          </p:cNvPr>
          <p:cNvSpPr txBox="1"/>
          <p:nvPr/>
        </p:nvSpPr>
        <p:spPr>
          <a:xfrm>
            <a:off x="8958982" y="5941878"/>
            <a:ext cx="1447800" cy="457002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 lIns="0" rIns="0" anchor="ctr" anchorCtr="0">
            <a:noAutofit/>
          </a:bodyPr>
          <a:lstStyle>
            <a:defPPr>
              <a:defRPr lang="en-GB"/>
            </a:defPPr>
            <a:lvl1pPr algn="ctr">
              <a:lnSpc>
                <a:spcPts val="1300"/>
              </a:lnSpc>
              <a:defRPr sz="1800" b="1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lnSpc>
                <a:spcPts val="2550"/>
              </a:lnSpc>
            </a:pPr>
            <a:r>
              <a:rPr lang="en-US" sz="2700" dirty="0">
                <a:solidFill>
                  <a:srgbClr val="19598D"/>
                </a:solidFill>
              </a:rPr>
              <a:t>Partners</a:t>
            </a:r>
            <a:endParaRPr lang="uk-UA" sz="2700" dirty="0">
              <a:solidFill>
                <a:srgbClr val="19598D"/>
              </a:solidFill>
            </a:endParaRPr>
          </a:p>
        </p:txBody>
      </p:sp>
      <p:sp>
        <p:nvSpPr>
          <p:cNvPr id="105" name="Прямокутник: округлені кути 342">
            <a:extLst>
              <a:ext uri="{FF2B5EF4-FFF2-40B4-BE49-F238E27FC236}">
                <a16:creationId xmlns:a16="http://schemas.microsoft.com/office/drawing/2014/main" id="{5E1A85FE-EF8A-E802-C824-56F171BF7409}"/>
              </a:ext>
            </a:extLst>
          </p:cNvPr>
          <p:cNvSpPr/>
          <p:nvPr/>
        </p:nvSpPr>
        <p:spPr>
          <a:xfrm>
            <a:off x="12318192" y="6174984"/>
            <a:ext cx="1871379" cy="3427678"/>
          </a:xfrm>
          <a:prstGeom prst="roundRect">
            <a:avLst>
              <a:gd name="adj" fmla="val 6465"/>
            </a:avLst>
          </a:prstGeom>
          <a:noFill/>
          <a:ln w="12700">
            <a:solidFill>
              <a:srgbClr val="1289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700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0BC3AB54-A139-6579-B7E1-D40DD6250586}"/>
              </a:ext>
            </a:extLst>
          </p:cNvPr>
          <p:cNvSpPr txBox="1"/>
          <p:nvPr/>
        </p:nvSpPr>
        <p:spPr>
          <a:xfrm>
            <a:off x="12434644" y="5934649"/>
            <a:ext cx="1680956" cy="457002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 lIns="0" rIns="0" anchor="ctr" anchorCtr="0">
            <a:noAutofit/>
          </a:bodyPr>
          <a:lstStyle>
            <a:defPPr>
              <a:defRPr lang="en-GB"/>
            </a:defPPr>
            <a:lvl1pPr algn="ctr">
              <a:lnSpc>
                <a:spcPts val="1300"/>
              </a:lnSpc>
              <a:defRPr sz="1800" b="1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lnSpc>
                <a:spcPts val="2550"/>
              </a:lnSpc>
            </a:pPr>
            <a:r>
              <a:rPr lang="en-US" sz="2700" dirty="0">
                <a:solidFill>
                  <a:srgbClr val="19598D"/>
                </a:solidFill>
              </a:rPr>
              <a:t>Universities</a:t>
            </a:r>
            <a:endParaRPr lang="uk-UA" sz="2700" dirty="0">
              <a:solidFill>
                <a:srgbClr val="19598D"/>
              </a:solidFill>
            </a:endParaRPr>
          </a:p>
        </p:txBody>
      </p:sp>
      <p:sp>
        <p:nvSpPr>
          <p:cNvPr id="107" name="Прямокутник: округлені кути 344">
            <a:extLst>
              <a:ext uri="{FF2B5EF4-FFF2-40B4-BE49-F238E27FC236}">
                <a16:creationId xmlns:a16="http://schemas.microsoft.com/office/drawing/2014/main" id="{A8DEB10E-DC5A-3873-1F64-682C5749F604}"/>
              </a:ext>
            </a:extLst>
          </p:cNvPr>
          <p:cNvSpPr/>
          <p:nvPr/>
        </p:nvSpPr>
        <p:spPr>
          <a:xfrm>
            <a:off x="9655741" y="1690768"/>
            <a:ext cx="2914723" cy="1553120"/>
          </a:xfrm>
          <a:prstGeom prst="roundRect">
            <a:avLst>
              <a:gd name="adj" fmla="val 10212"/>
            </a:avLst>
          </a:prstGeom>
          <a:noFill/>
          <a:ln w="12700">
            <a:solidFill>
              <a:srgbClr val="1289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700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3BC74306-C283-3704-FB19-A5434A43A0A7}"/>
              </a:ext>
            </a:extLst>
          </p:cNvPr>
          <p:cNvSpPr txBox="1"/>
          <p:nvPr/>
        </p:nvSpPr>
        <p:spPr>
          <a:xfrm>
            <a:off x="10304870" y="1451332"/>
            <a:ext cx="1484996" cy="457002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 lIns="0" rIns="0" anchor="ctr" anchorCtr="0">
            <a:noAutofit/>
          </a:bodyPr>
          <a:lstStyle>
            <a:defPPr>
              <a:defRPr lang="en-GB"/>
            </a:defPPr>
            <a:lvl1pPr algn="ctr">
              <a:lnSpc>
                <a:spcPts val="1300"/>
              </a:lnSpc>
              <a:defRPr sz="1800" b="1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lnSpc>
                <a:spcPts val="2550"/>
              </a:lnSpc>
            </a:pPr>
            <a:r>
              <a:rPr lang="en-US" sz="2700" dirty="0">
                <a:solidFill>
                  <a:srgbClr val="19598D"/>
                </a:solidFill>
              </a:rPr>
              <a:t>Suppliers</a:t>
            </a:r>
            <a:endParaRPr lang="uk-UA" sz="2700" dirty="0">
              <a:solidFill>
                <a:srgbClr val="19598D"/>
              </a:solidFill>
            </a:endParaRPr>
          </a:p>
        </p:txBody>
      </p:sp>
      <p:sp>
        <p:nvSpPr>
          <p:cNvPr id="109" name="Прямокутник: округлені кути 346">
            <a:extLst>
              <a:ext uri="{FF2B5EF4-FFF2-40B4-BE49-F238E27FC236}">
                <a16:creationId xmlns:a16="http://schemas.microsoft.com/office/drawing/2014/main" id="{6CF95A39-A89E-3F21-6A6F-40CD6C5185E7}"/>
              </a:ext>
            </a:extLst>
          </p:cNvPr>
          <p:cNvSpPr/>
          <p:nvPr/>
        </p:nvSpPr>
        <p:spPr>
          <a:xfrm>
            <a:off x="9655741" y="4342397"/>
            <a:ext cx="2914723" cy="1434463"/>
          </a:xfrm>
          <a:prstGeom prst="roundRect">
            <a:avLst>
              <a:gd name="adj" fmla="val 11405"/>
            </a:avLst>
          </a:prstGeom>
          <a:noFill/>
          <a:ln w="12700">
            <a:solidFill>
              <a:srgbClr val="1289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700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051FE879-EE85-D979-2BF6-7C0C964B10AD}"/>
              </a:ext>
            </a:extLst>
          </p:cNvPr>
          <p:cNvSpPr txBox="1"/>
          <p:nvPr/>
        </p:nvSpPr>
        <p:spPr>
          <a:xfrm>
            <a:off x="10304870" y="4121761"/>
            <a:ext cx="1484996" cy="457002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 lIns="0" rIns="0" anchor="ctr" anchorCtr="0">
            <a:noAutofit/>
          </a:bodyPr>
          <a:lstStyle>
            <a:defPPr>
              <a:defRPr lang="en-GB"/>
            </a:defPPr>
            <a:lvl1pPr algn="ctr">
              <a:lnSpc>
                <a:spcPts val="1300"/>
              </a:lnSpc>
              <a:defRPr sz="1800" b="1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lnSpc>
                <a:spcPts val="2550"/>
              </a:lnSpc>
            </a:pPr>
            <a:r>
              <a:rPr lang="en-US" sz="2700" dirty="0">
                <a:solidFill>
                  <a:srgbClr val="19598D"/>
                </a:solidFill>
              </a:rPr>
              <a:t>Designers</a:t>
            </a:r>
            <a:endParaRPr lang="uk-UA" sz="2700" dirty="0">
              <a:solidFill>
                <a:srgbClr val="19598D"/>
              </a:solidFill>
            </a:endParaRPr>
          </a:p>
        </p:txBody>
      </p:sp>
      <p:pic>
        <p:nvPicPr>
          <p:cNvPr id="118" name="Рисунок 120">
            <a:extLst>
              <a:ext uri="{FF2B5EF4-FFF2-40B4-BE49-F238E27FC236}">
                <a16:creationId xmlns:a16="http://schemas.microsoft.com/office/drawing/2014/main" id="{59EA5065-FB86-8CAC-DF82-DF1410C0BA61}"/>
              </a:ext>
            </a:extLst>
          </p:cNvPr>
          <p:cNvPicPr>
            <a:picLocks noChangeAspect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38" b="22538"/>
          <a:stretch/>
        </p:blipFill>
        <p:spPr>
          <a:xfrm>
            <a:off x="3746348" y="9026546"/>
            <a:ext cx="1503789" cy="512999"/>
          </a:xfrm>
          <a:prstGeom prst="rect">
            <a:avLst/>
          </a:prstGeom>
        </p:spPr>
      </p:pic>
      <p:pic>
        <p:nvPicPr>
          <p:cNvPr id="119" name="Рисунок 122">
            <a:extLst>
              <a:ext uri="{FF2B5EF4-FFF2-40B4-BE49-F238E27FC236}">
                <a16:creationId xmlns:a16="http://schemas.microsoft.com/office/drawing/2014/main" id="{A6651300-9C55-BF4C-1547-BA0A4ED820BC}"/>
              </a:ext>
            </a:extLst>
          </p:cNvPr>
          <p:cNvPicPr>
            <a:picLocks noChangeAspect="1"/>
          </p:cNvPicPr>
          <p:nvPr/>
        </p:nvPicPr>
        <p:blipFill rotWithShape="1"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" r="-1647" b="32055"/>
          <a:stretch/>
        </p:blipFill>
        <p:spPr>
          <a:xfrm>
            <a:off x="5649552" y="6474255"/>
            <a:ext cx="1233461" cy="390398"/>
          </a:xfrm>
          <a:prstGeom prst="rect">
            <a:avLst/>
          </a:prstGeom>
        </p:spPr>
      </p:pic>
      <p:pic>
        <p:nvPicPr>
          <p:cNvPr id="120" name="Рисунок 124">
            <a:extLst>
              <a:ext uri="{FF2B5EF4-FFF2-40B4-BE49-F238E27FC236}">
                <a16:creationId xmlns:a16="http://schemas.microsoft.com/office/drawing/2014/main" id="{0A6EA638-6405-98A9-5620-3F89F680969B}"/>
              </a:ext>
            </a:extLst>
          </p:cNvPr>
          <p:cNvPicPr>
            <a:picLocks noChangeAspect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6850" y="8627018"/>
            <a:ext cx="1448793" cy="850737"/>
          </a:xfrm>
          <a:prstGeom prst="rect">
            <a:avLst/>
          </a:prstGeom>
        </p:spPr>
      </p:pic>
      <p:pic>
        <p:nvPicPr>
          <p:cNvPr id="121" name="Рисунок 126">
            <a:extLst>
              <a:ext uri="{FF2B5EF4-FFF2-40B4-BE49-F238E27FC236}">
                <a16:creationId xmlns:a16="http://schemas.microsoft.com/office/drawing/2014/main" id="{46721B77-FBF3-621B-F0D0-107D998C7890}"/>
              </a:ext>
            </a:extLst>
          </p:cNvPr>
          <p:cNvPicPr>
            <a:picLocks noChangeAspect="1"/>
          </p:cNvPicPr>
          <p:nvPr/>
        </p:nvPicPr>
        <p:blipFill rotWithShape="1">
          <a:blip r:embed="rId5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2718" t="13552" r="34284" b="12409"/>
          <a:stretch/>
        </p:blipFill>
        <p:spPr>
          <a:xfrm>
            <a:off x="2706705" y="8659039"/>
            <a:ext cx="729440" cy="858420"/>
          </a:xfrm>
          <a:prstGeom prst="rect">
            <a:avLst/>
          </a:prstGeom>
        </p:spPr>
      </p:pic>
      <p:pic>
        <p:nvPicPr>
          <p:cNvPr id="122" name="Рисунок 128">
            <a:extLst>
              <a:ext uri="{FF2B5EF4-FFF2-40B4-BE49-F238E27FC236}">
                <a16:creationId xmlns:a16="http://schemas.microsoft.com/office/drawing/2014/main" id="{6189D119-D717-98A7-8D3A-9F149500F35C}"/>
              </a:ext>
            </a:extLst>
          </p:cNvPr>
          <p:cNvPicPr>
            <a:picLocks noChangeAspect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166" y="7945887"/>
            <a:ext cx="1723456" cy="728150"/>
          </a:xfrm>
          <a:prstGeom prst="rect">
            <a:avLst/>
          </a:prstGeom>
        </p:spPr>
      </p:pic>
      <p:pic>
        <p:nvPicPr>
          <p:cNvPr id="124" name="Рисунок 132">
            <a:extLst>
              <a:ext uri="{FF2B5EF4-FFF2-40B4-BE49-F238E27FC236}">
                <a16:creationId xmlns:a16="http://schemas.microsoft.com/office/drawing/2014/main" id="{37BFB1A8-2DA4-4D9A-5CAF-E21BE4880748}"/>
              </a:ext>
            </a:extLst>
          </p:cNvPr>
          <p:cNvPicPr>
            <a:picLocks noChangeAspect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7532" y="5065801"/>
            <a:ext cx="589489" cy="549199"/>
          </a:xfrm>
          <a:prstGeom prst="rect">
            <a:avLst/>
          </a:prstGeom>
        </p:spPr>
      </p:pic>
      <p:pic>
        <p:nvPicPr>
          <p:cNvPr id="125" name="Рисунок 3">
            <a:extLst>
              <a:ext uri="{FF2B5EF4-FFF2-40B4-BE49-F238E27FC236}">
                <a16:creationId xmlns:a16="http://schemas.microsoft.com/office/drawing/2014/main" id="{A4DCA547-D44A-5D9E-05A5-1A5F0D9BDAC5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563" y="7588430"/>
            <a:ext cx="779959" cy="699231"/>
          </a:xfrm>
          <a:prstGeom prst="rect">
            <a:avLst/>
          </a:prstGeom>
        </p:spPr>
      </p:pic>
      <p:pic>
        <p:nvPicPr>
          <p:cNvPr id="126" name="Рисунок 9">
            <a:extLst>
              <a:ext uri="{FF2B5EF4-FFF2-40B4-BE49-F238E27FC236}">
                <a16:creationId xmlns:a16="http://schemas.microsoft.com/office/drawing/2014/main" id="{266B2DE5-C9B2-5429-B812-AEC28B59152F}"/>
              </a:ext>
            </a:extLst>
          </p:cNvPr>
          <p:cNvPicPr>
            <a:picLocks noChangeAspect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725" y="6753449"/>
            <a:ext cx="872399" cy="641329"/>
          </a:xfrm>
          <a:prstGeom prst="rect">
            <a:avLst/>
          </a:prstGeom>
        </p:spPr>
      </p:pic>
      <p:pic>
        <p:nvPicPr>
          <p:cNvPr id="127" name="Рисунок 7">
            <a:extLst>
              <a:ext uri="{FF2B5EF4-FFF2-40B4-BE49-F238E27FC236}">
                <a16:creationId xmlns:a16="http://schemas.microsoft.com/office/drawing/2014/main" id="{AF55157D-9EEF-262D-CB20-E369D9494026}"/>
              </a:ext>
            </a:extLst>
          </p:cNvPr>
          <p:cNvPicPr>
            <a:picLocks noChangeAspect="1"/>
          </p:cNvPicPr>
          <p:nvPr/>
        </p:nvPicPr>
        <p:blipFill rotWithShape="1">
          <a:blip r:embed="rId5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9" t="14454" r="3754" b="13640"/>
          <a:stretch/>
        </p:blipFill>
        <p:spPr>
          <a:xfrm>
            <a:off x="10921510" y="6367853"/>
            <a:ext cx="996085" cy="771192"/>
          </a:xfrm>
          <a:prstGeom prst="rect">
            <a:avLst/>
          </a:prstGeom>
        </p:spPr>
      </p:pic>
      <p:pic>
        <p:nvPicPr>
          <p:cNvPr id="128" name="Рисунок 111">
            <a:extLst>
              <a:ext uri="{FF2B5EF4-FFF2-40B4-BE49-F238E27FC236}">
                <a16:creationId xmlns:a16="http://schemas.microsoft.com/office/drawing/2014/main" id="{27AE65D2-632B-7C1D-BD61-5E76B9C4E40D}"/>
              </a:ext>
            </a:extLst>
          </p:cNvPr>
          <p:cNvPicPr>
            <a:picLocks noChangeAspect="1"/>
          </p:cNvPicPr>
          <p:nvPr/>
        </p:nvPicPr>
        <p:blipFill rotWithShape="1">
          <a:blip r:embed="rId4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5359" t="72635" r="2485"/>
          <a:stretch/>
        </p:blipFill>
        <p:spPr>
          <a:xfrm>
            <a:off x="12690726" y="7885821"/>
            <a:ext cx="1229056" cy="32579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BF1B9D93-C888-F789-CF50-763C272134E5}"/>
              </a:ext>
            </a:extLst>
          </p:cNvPr>
          <p:cNvGrpSpPr>
            <a:grpSpLocks noChangeAspect="1"/>
          </p:cNvGrpSpPr>
          <p:nvPr/>
        </p:nvGrpSpPr>
        <p:grpSpPr>
          <a:xfrm>
            <a:off x="708287" y="1834733"/>
            <a:ext cx="8574605" cy="3965393"/>
            <a:chOff x="635903" y="2335448"/>
            <a:chExt cx="9679411" cy="4476319"/>
          </a:xfrm>
        </p:grpSpPr>
        <p:pic>
          <p:nvPicPr>
            <p:cNvPr id="65" name="Рисунок 22">
              <a:extLst>
                <a:ext uri="{FF2B5EF4-FFF2-40B4-BE49-F238E27FC236}">
                  <a16:creationId xmlns:a16="http://schemas.microsoft.com/office/drawing/2014/main" id="{E57548BF-3E42-826C-0D2C-2AFF654D8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2032" y="3433354"/>
              <a:ext cx="2534687" cy="464416"/>
            </a:xfrm>
            <a:prstGeom prst="rect">
              <a:avLst/>
            </a:prstGeom>
          </p:spPr>
        </p:pic>
        <p:pic>
          <p:nvPicPr>
            <p:cNvPr id="66" name="Рисунок 26">
              <a:extLst>
                <a:ext uri="{FF2B5EF4-FFF2-40B4-BE49-F238E27FC236}">
                  <a16:creationId xmlns:a16="http://schemas.microsoft.com/office/drawing/2014/main" id="{789AED8C-C49C-71AC-4101-77C2C1CEF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988" y="2484251"/>
              <a:ext cx="1705991" cy="253310"/>
            </a:xfrm>
            <a:prstGeom prst="rect">
              <a:avLst/>
            </a:prstGeom>
          </p:spPr>
        </p:pic>
        <p:pic>
          <p:nvPicPr>
            <p:cNvPr id="67" name="Рисунок 28">
              <a:extLst>
                <a:ext uri="{FF2B5EF4-FFF2-40B4-BE49-F238E27FC236}">
                  <a16:creationId xmlns:a16="http://schemas.microsoft.com/office/drawing/2014/main" id="{1E8B0EA4-8745-15F7-BE78-A52824B38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562" y="2900181"/>
              <a:ext cx="2172013" cy="610441"/>
            </a:xfrm>
            <a:prstGeom prst="rect">
              <a:avLst/>
            </a:prstGeom>
          </p:spPr>
        </p:pic>
        <p:pic>
          <p:nvPicPr>
            <p:cNvPr id="68" name="Рисунок 30">
              <a:extLst>
                <a:ext uri="{FF2B5EF4-FFF2-40B4-BE49-F238E27FC236}">
                  <a16:creationId xmlns:a16="http://schemas.microsoft.com/office/drawing/2014/main" id="{6FDEAD86-9C70-D3F2-7D3C-3E6A89FCE1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7695" y="2428815"/>
              <a:ext cx="899425" cy="1156418"/>
            </a:xfrm>
            <a:prstGeom prst="rect">
              <a:avLst/>
            </a:prstGeom>
          </p:spPr>
        </p:pic>
        <p:pic>
          <p:nvPicPr>
            <p:cNvPr id="69" name="Picture 6">
              <a:extLst>
                <a:ext uri="{FF2B5EF4-FFF2-40B4-BE49-F238E27FC236}">
                  <a16:creationId xmlns:a16="http://schemas.microsoft.com/office/drawing/2014/main" id="{C7CFFEDC-FE6E-B133-D75A-4542ECEF30C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66" t="11528" r="9508" b="12117"/>
            <a:stretch/>
          </p:blipFill>
          <p:spPr bwMode="auto">
            <a:xfrm>
              <a:off x="7495270" y="4950140"/>
              <a:ext cx="1193849" cy="1039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12" descr="Промфактор ТОВ - Home | Facebook">
              <a:extLst>
                <a:ext uri="{FF2B5EF4-FFF2-40B4-BE49-F238E27FC236}">
                  <a16:creationId xmlns:a16="http://schemas.microsoft.com/office/drawing/2014/main" id="{98E237BB-0342-F8D8-CBC3-A87AFC836B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16884" y="2402899"/>
              <a:ext cx="1198430" cy="8905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Рисунок 46">
              <a:extLst>
                <a:ext uri="{FF2B5EF4-FFF2-40B4-BE49-F238E27FC236}">
                  <a16:creationId xmlns:a16="http://schemas.microsoft.com/office/drawing/2014/main" id="{43BDE0E5-B608-0EED-8339-07785DD54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5143" y="3771407"/>
              <a:ext cx="1632267" cy="1478126"/>
            </a:xfrm>
            <a:prstGeom prst="rect">
              <a:avLst/>
            </a:prstGeom>
          </p:spPr>
        </p:pic>
        <p:pic>
          <p:nvPicPr>
            <p:cNvPr id="75" name="Рисунок 48">
              <a:extLst>
                <a:ext uri="{FF2B5EF4-FFF2-40B4-BE49-F238E27FC236}">
                  <a16:creationId xmlns:a16="http://schemas.microsoft.com/office/drawing/2014/main" id="{F57C11A1-E04B-25AD-E86A-E195DD855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903" y="3610058"/>
              <a:ext cx="2937046" cy="538808"/>
            </a:xfrm>
            <a:prstGeom prst="rect">
              <a:avLst/>
            </a:prstGeom>
          </p:spPr>
        </p:pic>
        <p:pic>
          <p:nvPicPr>
            <p:cNvPr id="76" name="Рисунок 50">
              <a:extLst>
                <a:ext uri="{FF2B5EF4-FFF2-40B4-BE49-F238E27FC236}">
                  <a16:creationId xmlns:a16="http://schemas.microsoft.com/office/drawing/2014/main" id="{02C70AF3-BF48-E1F6-0284-0DD7DA9D6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6185" y="6226516"/>
              <a:ext cx="2809469" cy="366034"/>
            </a:xfrm>
            <a:prstGeom prst="rect">
              <a:avLst/>
            </a:prstGeom>
          </p:spPr>
        </p:pic>
        <p:pic>
          <p:nvPicPr>
            <p:cNvPr id="77" name="Рисунок 52">
              <a:extLst>
                <a:ext uri="{FF2B5EF4-FFF2-40B4-BE49-F238E27FC236}">
                  <a16:creationId xmlns:a16="http://schemas.microsoft.com/office/drawing/2014/main" id="{9035DC59-C006-A870-DF6F-129EEE1DE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6931" y="4255832"/>
              <a:ext cx="1365342" cy="301113"/>
            </a:xfrm>
            <a:prstGeom prst="rect">
              <a:avLst/>
            </a:prstGeom>
          </p:spPr>
        </p:pic>
        <p:pic>
          <p:nvPicPr>
            <p:cNvPr id="78" name="Рисунок 54">
              <a:extLst>
                <a:ext uri="{FF2B5EF4-FFF2-40B4-BE49-F238E27FC236}">
                  <a16:creationId xmlns:a16="http://schemas.microsoft.com/office/drawing/2014/main" id="{4960C10E-4D02-80FF-F73E-531871D0AB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658" b="36343"/>
            <a:stretch/>
          </p:blipFill>
          <p:spPr>
            <a:xfrm>
              <a:off x="765817" y="4263552"/>
              <a:ext cx="1915049" cy="267610"/>
            </a:xfrm>
            <a:prstGeom prst="rect">
              <a:avLst/>
            </a:prstGeom>
          </p:spPr>
        </p:pic>
        <p:pic>
          <p:nvPicPr>
            <p:cNvPr id="79" name="Рисунок 57">
              <a:extLst>
                <a:ext uri="{FF2B5EF4-FFF2-40B4-BE49-F238E27FC236}">
                  <a16:creationId xmlns:a16="http://schemas.microsoft.com/office/drawing/2014/main" id="{2AF11CDA-119F-98FD-58AD-A86B5F86E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919" y="4658302"/>
              <a:ext cx="2678551" cy="334810"/>
            </a:xfrm>
            <a:prstGeom prst="rect">
              <a:avLst/>
            </a:prstGeom>
          </p:spPr>
        </p:pic>
        <p:pic>
          <p:nvPicPr>
            <p:cNvPr id="80" name="Рисунок 59">
              <a:extLst>
                <a:ext uri="{FF2B5EF4-FFF2-40B4-BE49-F238E27FC236}">
                  <a16:creationId xmlns:a16="http://schemas.microsoft.com/office/drawing/2014/main" id="{EF859DB9-6555-3C1B-AA4D-1AA92EDE22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682" b="29008"/>
            <a:stretch/>
          </p:blipFill>
          <p:spPr>
            <a:xfrm>
              <a:off x="4460311" y="2335448"/>
              <a:ext cx="1429998" cy="550360"/>
            </a:xfrm>
            <a:prstGeom prst="rect">
              <a:avLst/>
            </a:prstGeom>
          </p:spPr>
        </p:pic>
        <p:pic>
          <p:nvPicPr>
            <p:cNvPr id="82" name="Рисунок 67">
              <a:extLst>
                <a:ext uri="{FF2B5EF4-FFF2-40B4-BE49-F238E27FC236}">
                  <a16:creationId xmlns:a16="http://schemas.microsoft.com/office/drawing/2014/main" id="{F9D23E2B-48FA-4EDF-DDB9-5E480E9D4F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3287" y="3665280"/>
              <a:ext cx="1928302" cy="464697"/>
            </a:xfrm>
            <a:prstGeom prst="rect">
              <a:avLst/>
            </a:prstGeom>
          </p:spPr>
        </p:pic>
        <p:pic>
          <p:nvPicPr>
            <p:cNvPr id="83" name="Рисунок 71">
              <a:extLst>
                <a:ext uri="{FF2B5EF4-FFF2-40B4-BE49-F238E27FC236}">
                  <a16:creationId xmlns:a16="http://schemas.microsoft.com/office/drawing/2014/main" id="{00E04209-E3AB-F407-44BE-031A82783820}"/>
                </a:ext>
              </a:extLst>
            </p:cNvPr>
            <p:cNvPicPr>
              <a:picLocks noChangeAspect="1"/>
            </p:cNvPicPr>
            <p:nvPr/>
          </p:nvPicPr>
          <p:blipFill>
            <a:blip r:embed="rId7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176" y="5251238"/>
              <a:ext cx="1680572" cy="836925"/>
            </a:xfrm>
            <a:prstGeom prst="rect">
              <a:avLst/>
            </a:prstGeom>
          </p:spPr>
        </p:pic>
        <p:pic>
          <p:nvPicPr>
            <p:cNvPr id="84" name="Рисунок 73">
              <a:extLst>
                <a:ext uri="{FF2B5EF4-FFF2-40B4-BE49-F238E27FC236}">
                  <a16:creationId xmlns:a16="http://schemas.microsoft.com/office/drawing/2014/main" id="{92236E4C-CD63-000B-0A0F-57B5DEB31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7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8093" y="5773609"/>
              <a:ext cx="1429998" cy="832663"/>
            </a:xfrm>
            <a:prstGeom prst="rect">
              <a:avLst/>
            </a:prstGeom>
          </p:spPr>
        </p:pic>
        <p:pic>
          <p:nvPicPr>
            <p:cNvPr id="87" name="Рисунок 79">
              <a:extLst>
                <a:ext uri="{FF2B5EF4-FFF2-40B4-BE49-F238E27FC236}">
                  <a16:creationId xmlns:a16="http://schemas.microsoft.com/office/drawing/2014/main" id="{65AC56A0-FDC8-3B35-78BC-033B220A2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9241" y="3014391"/>
              <a:ext cx="1344028" cy="660518"/>
            </a:xfrm>
            <a:prstGeom prst="rect">
              <a:avLst/>
            </a:prstGeom>
          </p:spPr>
        </p:pic>
        <p:pic>
          <p:nvPicPr>
            <p:cNvPr id="88" name="Рисунок 81">
              <a:extLst>
                <a:ext uri="{FF2B5EF4-FFF2-40B4-BE49-F238E27FC236}">
                  <a16:creationId xmlns:a16="http://schemas.microsoft.com/office/drawing/2014/main" id="{35995CD9-0C67-F0EE-F74C-12270171C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7253" y="5570648"/>
              <a:ext cx="1758024" cy="469985"/>
            </a:xfrm>
            <a:prstGeom prst="rect">
              <a:avLst/>
            </a:prstGeom>
          </p:spPr>
        </p:pic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2624653A-B6C2-5999-CCE1-D5ECF3097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6"/>
            <a:stretch>
              <a:fillRect/>
            </a:stretch>
          </p:blipFill>
          <p:spPr>
            <a:xfrm>
              <a:off x="2410642" y="5144810"/>
              <a:ext cx="2573095" cy="538362"/>
            </a:xfrm>
            <a:prstGeom prst="rect">
              <a:avLst/>
            </a:prstGeom>
          </p:spPr>
        </p:pic>
        <p:pic>
          <p:nvPicPr>
            <p:cNvPr id="93" name="Рисунок 97">
              <a:extLst>
                <a:ext uri="{FF2B5EF4-FFF2-40B4-BE49-F238E27FC236}">
                  <a16:creationId xmlns:a16="http://schemas.microsoft.com/office/drawing/2014/main" id="{EC20C398-0A56-9C80-FC8E-D75E61082E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21150" y="4973500"/>
              <a:ext cx="1460306" cy="619180"/>
            </a:xfrm>
            <a:prstGeom prst="rect">
              <a:avLst/>
            </a:prstGeom>
          </p:spPr>
        </p:pic>
        <p:pic>
          <p:nvPicPr>
            <p:cNvPr id="94" name="Рисунок 99">
              <a:extLst>
                <a:ext uri="{FF2B5EF4-FFF2-40B4-BE49-F238E27FC236}">
                  <a16:creationId xmlns:a16="http://schemas.microsoft.com/office/drawing/2014/main" id="{8B6D225E-B39B-48D3-7BFE-13DD565953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6944" y="3405346"/>
              <a:ext cx="1587124" cy="277248"/>
            </a:xfrm>
            <a:prstGeom prst="rect">
              <a:avLst/>
            </a:prstGeom>
          </p:spPr>
        </p:pic>
        <p:pic>
          <p:nvPicPr>
            <p:cNvPr id="95" name="Рисунок 32">
              <a:extLst>
                <a:ext uri="{FF2B5EF4-FFF2-40B4-BE49-F238E27FC236}">
                  <a16:creationId xmlns:a16="http://schemas.microsoft.com/office/drawing/2014/main" id="{56CE0245-B1EE-FCA0-A529-CE5886D6C9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6638" y="2350691"/>
              <a:ext cx="1028090" cy="957823"/>
            </a:xfrm>
            <a:prstGeom prst="rect">
              <a:avLst/>
            </a:prstGeom>
          </p:spPr>
        </p:pic>
        <p:pic>
          <p:nvPicPr>
            <p:cNvPr id="111" name="Графіка 348">
              <a:extLst>
                <a:ext uri="{FF2B5EF4-FFF2-40B4-BE49-F238E27FC236}">
                  <a16:creationId xmlns:a16="http://schemas.microsoft.com/office/drawing/2014/main" id="{F6EA63F8-C9A0-F6AE-7D86-E8FF3FC82CDC}"/>
                </a:ext>
              </a:extLst>
            </p:cNvPr>
            <p:cNvPicPr>
              <a:picLocks noChangeAspect="1"/>
            </p:cNvPicPr>
            <p:nvPr/>
          </p:nvPicPr>
          <p:blipFill>
            <a:blip r:embed="rId8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1"/>
                </a:ext>
              </a:extLst>
            </a:blip>
            <a:stretch>
              <a:fillRect/>
            </a:stretch>
          </p:blipFill>
          <p:spPr>
            <a:xfrm>
              <a:off x="3615614" y="4483908"/>
              <a:ext cx="2576744" cy="719615"/>
            </a:xfrm>
            <a:prstGeom prst="rect">
              <a:avLst/>
            </a:prstGeom>
          </p:spPr>
        </p:pic>
        <p:pic>
          <p:nvPicPr>
            <p:cNvPr id="112" name="Рисунок 101">
              <a:extLst>
                <a:ext uri="{FF2B5EF4-FFF2-40B4-BE49-F238E27FC236}">
                  <a16:creationId xmlns:a16="http://schemas.microsoft.com/office/drawing/2014/main" id="{FE803224-B191-9D07-CF07-37CB7C1D55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074" y="5981497"/>
              <a:ext cx="2673539" cy="830270"/>
            </a:xfrm>
            <a:prstGeom prst="rect">
              <a:avLst/>
            </a:prstGeom>
          </p:spPr>
        </p:pic>
        <p:pic>
          <p:nvPicPr>
            <p:cNvPr id="113" name="Рисунок 63">
              <a:extLst>
                <a:ext uri="{FF2B5EF4-FFF2-40B4-BE49-F238E27FC236}">
                  <a16:creationId xmlns:a16="http://schemas.microsoft.com/office/drawing/2014/main" id="{55134AB4-2BF1-4869-1882-DE484A6E2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8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7044" y="4341050"/>
              <a:ext cx="1167020" cy="432354"/>
            </a:xfrm>
            <a:prstGeom prst="rect">
              <a:avLst/>
            </a:prstGeom>
          </p:spPr>
        </p:pic>
        <p:pic>
          <p:nvPicPr>
            <p:cNvPr id="114" name="Рисунок 61">
              <a:extLst>
                <a:ext uri="{FF2B5EF4-FFF2-40B4-BE49-F238E27FC236}">
                  <a16:creationId xmlns:a16="http://schemas.microsoft.com/office/drawing/2014/main" id="{D6FB38FD-00FA-7892-9BC1-F592A2EAF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8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8450" y="5629113"/>
              <a:ext cx="2110997" cy="430789"/>
            </a:xfrm>
            <a:prstGeom prst="rect">
              <a:avLst/>
            </a:prstGeom>
          </p:spPr>
        </p:pic>
        <p:pic>
          <p:nvPicPr>
            <p:cNvPr id="115" name="Рисунок 110">
              <a:extLst>
                <a:ext uri="{FF2B5EF4-FFF2-40B4-BE49-F238E27FC236}">
                  <a16:creationId xmlns:a16="http://schemas.microsoft.com/office/drawing/2014/main" id="{1455C502-2DF9-5AEC-733D-91125756EA2E}"/>
                </a:ext>
              </a:extLst>
            </p:cNvPr>
            <p:cNvPicPr>
              <a:picLocks noChangeAspect="1"/>
            </p:cNvPicPr>
            <p:nvPr/>
          </p:nvPicPr>
          <p:blipFill>
            <a:blip r:embed="rId8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2271" y="2426845"/>
              <a:ext cx="845136" cy="787373"/>
            </a:xfrm>
            <a:prstGeom prst="rect">
              <a:avLst/>
            </a:prstGeom>
          </p:spPr>
        </p:pic>
        <p:pic>
          <p:nvPicPr>
            <p:cNvPr id="116" name="Графіка 114">
              <a:extLst>
                <a:ext uri="{FF2B5EF4-FFF2-40B4-BE49-F238E27FC236}">
                  <a16:creationId xmlns:a16="http://schemas.microsoft.com/office/drawing/2014/main" id="{AC7C928A-FE91-7FEF-1D6B-0C6538FDC6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7"/>
                </a:ext>
              </a:extLst>
            </a:blip>
            <a:srcRect r="60863"/>
            <a:stretch/>
          </p:blipFill>
          <p:spPr>
            <a:xfrm>
              <a:off x="6038299" y="2379494"/>
              <a:ext cx="1021223" cy="878164"/>
            </a:xfrm>
            <a:prstGeom prst="rect">
              <a:avLst/>
            </a:prstGeom>
          </p:spPr>
        </p:pic>
        <p:pic>
          <p:nvPicPr>
            <p:cNvPr id="117" name="Рисунок 118">
              <a:extLst>
                <a:ext uri="{FF2B5EF4-FFF2-40B4-BE49-F238E27FC236}">
                  <a16:creationId xmlns:a16="http://schemas.microsoft.com/office/drawing/2014/main" id="{8618EF8D-A48D-CD24-6EF7-5685191D1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88"/>
            <a:stretch>
              <a:fillRect/>
            </a:stretch>
          </p:blipFill>
          <p:spPr>
            <a:xfrm>
              <a:off x="6821506" y="6003491"/>
              <a:ext cx="1688247" cy="615663"/>
            </a:xfrm>
            <a:prstGeom prst="rect">
              <a:avLst/>
            </a:prstGeom>
          </p:spPr>
        </p:pic>
        <p:pic>
          <p:nvPicPr>
            <p:cNvPr id="129" name="Рисунок 11">
              <a:extLst>
                <a:ext uri="{FF2B5EF4-FFF2-40B4-BE49-F238E27FC236}">
                  <a16:creationId xmlns:a16="http://schemas.microsoft.com/office/drawing/2014/main" id="{0CC4882B-D61D-C331-6362-4EE7408680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355" b="22586"/>
            <a:stretch/>
          </p:blipFill>
          <p:spPr>
            <a:xfrm>
              <a:off x="5540363" y="5192935"/>
              <a:ext cx="1901330" cy="311683"/>
            </a:xfrm>
            <a:prstGeom prst="rect">
              <a:avLst/>
            </a:prstGeom>
          </p:spPr>
        </p:pic>
        <p:pic>
          <p:nvPicPr>
            <p:cNvPr id="130" name="Рисунок 14">
              <a:extLst>
                <a:ext uri="{FF2B5EF4-FFF2-40B4-BE49-F238E27FC236}">
                  <a16:creationId xmlns:a16="http://schemas.microsoft.com/office/drawing/2014/main" id="{F5142ED5-ED18-696E-F73F-2ADEEE09CE58}"/>
                </a:ext>
              </a:extLst>
            </p:cNvPr>
            <p:cNvPicPr>
              <a:picLocks noChangeAspect="1"/>
            </p:cNvPicPr>
            <p:nvPr/>
          </p:nvPicPr>
          <p:blipFill>
            <a:blip r:embed="rId9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7979" y="3797799"/>
              <a:ext cx="1310224" cy="390615"/>
            </a:xfrm>
            <a:prstGeom prst="rect">
              <a:avLst/>
            </a:prstGeom>
          </p:spPr>
        </p:pic>
        <p:pic>
          <p:nvPicPr>
            <p:cNvPr id="131" name="Рисунок 19">
              <a:extLst>
                <a:ext uri="{FF2B5EF4-FFF2-40B4-BE49-F238E27FC236}">
                  <a16:creationId xmlns:a16="http://schemas.microsoft.com/office/drawing/2014/main" id="{689F3F80-C779-9FAA-F565-C185AB484A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19" t="42949" r="8963" b="45271"/>
            <a:stretch/>
          </p:blipFill>
          <p:spPr>
            <a:xfrm>
              <a:off x="4382780" y="4241273"/>
              <a:ext cx="2315166" cy="310922"/>
            </a:xfrm>
            <a:prstGeom prst="rect">
              <a:avLst/>
            </a:prstGeom>
          </p:spPr>
        </p:pic>
        <p:pic>
          <p:nvPicPr>
            <p:cNvPr id="81" name="Рисунок 65">
              <a:extLst>
                <a:ext uri="{FF2B5EF4-FFF2-40B4-BE49-F238E27FC236}">
                  <a16:creationId xmlns:a16="http://schemas.microsoft.com/office/drawing/2014/main" id="{C3D15ADA-B29A-FDD3-0645-8DE38188A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9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8007" y="4085424"/>
              <a:ext cx="976203" cy="545690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EA6C020-7DE4-58A5-435D-B1888A593293}"/>
              </a:ext>
            </a:extLst>
          </p:cNvPr>
          <p:cNvPicPr>
            <a:picLocks noChangeAspect="1"/>
          </p:cNvPicPr>
          <p:nvPr/>
        </p:nvPicPr>
        <p:blipFill>
          <a:blip r:embed="rId9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2463" y="8221013"/>
            <a:ext cx="2104558" cy="642500"/>
          </a:xfrm>
          <a:prstGeom prst="rect">
            <a:avLst/>
          </a:prstGeom>
        </p:spPr>
      </p:pic>
      <p:pic>
        <p:nvPicPr>
          <p:cNvPr id="5" name="Picture 2" descr="greenSME – Empowering manufacturing SMEs towards sustainability">
            <a:hlinkClick r:id="rId94"/>
            <a:extLst>
              <a:ext uri="{FF2B5EF4-FFF2-40B4-BE49-F238E27FC236}">
                <a16:creationId xmlns:a16="http://schemas.microsoft.com/office/drawing/2014/main" id="{CCA8F15D-1457-CB3B-F597-B410C00E7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7054" y="6856554"/>
            <a:ext cx="1653302" cy="654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phic 5">
            <a:hlinkClick r:id="rId96"/>
            <a:extLst>
              <a:ext uri="{FF2B5EF4-FFF2-40B4-BE49-F238E27FC236}">
                <a16:creationId xmlns:a16="http://schemas.microsoft.com/office/drawing/2014/main" id="{E6EA6540-9EB5-F151-BF51-975C54E4A626}"/>
              </a:ext>
            </a:extLst>
          </p:cNvPr>
          <p:cNvPicPr>
            <a:picLocks noChangeAspect="1"/>
          </p:cNvPicPr>
          <p:nvPr/>
        </p:nvPicPr>
        <p:blipFill>
          <a:blip r:embed="rId97">
            <a:extLst>
              <a:ext uri="{96DAC541-7B7A-43D3-8B79-37D633B846F1}">
                <asvg:svgBlip xmlns:asvg="http://schemas.microsoft.com/office/drawing/2016/SVG/main" r:embed="rId98"/>
              </a:ext>
            </a:extLst>
          </a:blip>
          <a:srcRect l="12401" t="4956" r="12621" b="32438"/>
          <a:stretch/>
        </p:blipFill>
        <p:spPr>
          <a:xfrm>
            <a:off x="14581385" y="8475903"/>
            <a:ext cx="877003" cy="103571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A54F215-5D1B-0C68-E89F-63A728725FA1}"/>
              </a:ext>
            </a:extLst>
          </p:cNvPr>
          <p:cNvPicPr>
            <a:picLocks noChangeAspect="1"/>
          </p:cNvPicPr>
          <p:nvPr/>
        </p:nvPicPr>
        <p:blipFill>
          <a:blip r:embed="rId9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9193" y="6500826"/>
            <a:ext cx="857886" cy="42191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2B1C9234-B49B-4929-14E8-EB7C5DC6094A}"/>
              </a:ext>
            </a:extLst>
          </p:cNvPr>
          <p:cNvPicPr>
            <a:picLocks noChangeAspect="1"/>
          </p:cNvPicPr>
          <p:nvPr/>
        </p:nvPicPr>
        <p:blipFill>
          <a:blip r:embed="rId100">
            <a:extLst>
              <a:ext uri="{96DAC541-7B7A-43D3-8B79-37D633B846F1}">
                <asvg:svgBlip xmlns:asvg="http://schemas.microsoft.com/office/drawing/2016/SVG/main" r:embed="rId101"/>
              </a:ext>
            </a:extLst>
          </a:blip>
          <a:srcRect r="48652" b="9435"/>
          <a:stretch/>
        </p:blipFill>
        <p:spPr>
          <a:xfrm>
            <a:off x="14969345" y="7339026"/>
            <a:ext cx="2625375" cy="54157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8F35985-E0B6-BA67-9F0C-EDC36768515B}"/>
              </a:ext>
            </a:extLst>
          </p:cNvPr>
          <p:cNvPicPr>
            <a:picLocks noChangeAspect="1"/>
          </p:cNvPicPr>
          <p:nvPr/>
        </p:nvPicPr>
        <p:blipFill>
          <a:blip r:embed="rId102">
            <a:extLst>
              <a:ext uri="{96DAC541-7B7A-43D3-8B79-37D633B846F1}">
                <asvg:svgBlip xmlns:asvg="http://schemas.microsoft.com/office/drawing/2016/SVG/main" r:embed="rId103"/>
              </a:ext>
            </a:extLst>
          </a:blip>
          <a:srcRect r="35033" b="2110"/>
          <a:stretch/>
        </p:blipFill>
        <p:spPr>
          <a:xfrm>
            <a:off x="15695101" y="8966599"/>
            <a:ext cx="1930291" cy="541576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4FC7A06F-0112-2DC4-4320-A2786B713ADF}"/>
              </a:ext>
            </a:extLst>
          </p:cNvPr>
          <p:cNvPicPr>
            <a:picLocks noChangeAspect="1"/>
          </p:cNvPicPr>
          <p:nvPr/>
        </p:nvPicPr>
        <p:blipFill>
          <a:blip r:embed="rId104">
            <a:extLst>
              <a:ext uri="{96DAC541-7B7A-43D3-8B79-37D633B846F1}">
                <asvg:svgBlip xmlns:asvg="http://schemas.microsoft.com/office/drawing/2016/SVG/main" r:embed="rId105"/>
              </a:ext>
            </a:extLst>
          </a:blip>
          <a:stretch>
            <a:fillRect/>
          </a:stretch>
        </p:blipFill>
        <p:spPr>
          <a:xfrm>
            <a:off x="14507692" y="7902032"/>
            <a:ext cx="1449231" cy="491838"/>
          </a:xfrm>
          <a:prstGeom prst="rect">
            <a:avLst/>
          </a:prstGeom>
        </p:spPr>
      </p:pic>
      <p:pic>
        <p:nvPicPr>
          <p:cNvPr id="29" name="Рисунок 2">
            <a:extLst>
              <a:ext uri="{FF2B5EF4-FFF2-40B4-BE49-F238E27FC236}">
                <a16:creationId xmlns:a16="http://schemas.microsoft.com/office/drawing/2014/main" id="{74994923-CC24-8336-AC0A-D64D9F905857}"/>
              </a:ext>
            </a:extLst>
          </p:cNvPr>
          <p:cNvPicPr>
            <a:picLocks noChangeAspect="1"/>
          </p:cNvPicPr>
          <p:nvPr/>
        </p:nvPicPr>
        <p:blipFill>
          <a:blip r:embed="rId10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989" y="7286986"/>
            <a:ext cx="1189089" cy="1067478"/>
          </a:xfrm>
          <a:prstGeom prst="rect">
            <a:avLst/>
          </a:prstGeom>
        </p:spPr>
      </p:pic>
      <p:sp>
        <p:nvSpPr>
          <p:cNvPr id="19" name="Прямокутник: округлені кути 342">
            <a:extLst>
              <a:ext uri="{FF2B5EF4-FFF2-40B4-BE49-F238E27FC236}">
                <a16:creationId xmlns:a16="http://schemas.microsoft.com/office/drawing/2014/main" id="{FA96EA90-AA4F-AD3B-E7F5-D8F9EF014A11}"/>
              </a:ext>
            </a:extLst>
          </p:cNvPr>
          <p:cNvSpPr/>
          <p:nvPr/>
        </p:nvSpPr>
        <p:spPr>
          <a:xfrm>
            <a:off x="14370093" y="6174984"/>
            <a:ext cx="3367831" cy="3427678"/>
          </a:xfrm>
          <a:prstGeom prst="roundRect">
            <a:avLst>
              <a:gd name="adj" fmla="val 6465"/>
            </a:avLst>
          </a:prstGeom>
          <a:noFill/>
          <a:ln w="12700">
            <a:solidFill>
              <a:srgbClr val="1289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7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F9F4D1-DE57-61B8-2781-183C4100E88C}"/>
              </a:ext>
            </a:extLst>
          </p:cNvPr>
          <p:cNvSpPr txBox="1"/>
          <p:nvPr/>
        </p:nvSpPr>
        <p:spPr>
          <a:xfrm>
            <a:off x="15333511" y="5949268"/>
            <a:ext cx="1320026" cy="457002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 lIns="0" rIns="0" anchor="ctr" anchorCtr="0">
            <a:noAutofit/>
          </a:bodyPr>
          <a:lstStyle>
            <a:defPPr>
              <a:defRPr lang="en-GB"/>
            </a:defPPr>
            <a:lvl1pPr algn="ctr">
              <a:lnSpc>
                <a:spcPts val="1300"/>
              </a:lnSpc>
              <a:defRPr sz="1800" b="1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lnSpc>
                <a:spcPts val="2550"/>
              </a:lnSpc>
            </a:pPr>
            <a:r>
              <a:rPr lang="en-US" sz="2700" dirty="0">
                <a:solidFill>
                  <a:srgbClr val="19598D"/>
                </a:solidFill>
              </a:rPr>
              <a:t>Clusters</a:t>
            </a:r>
            <a:endParaRPr lang="uk-UA" sz="2700" dirty="0">
              <a:solidFill>
                <a:srgbClr val="19598D"/>
              </a:solidFill>
            </a:endParaRPr>
          </a:p>
        </p:txBody>
      </p:sp>
      <p:pic>
        <p:nvPicPr>
          <p:cNvPr id="71" name="Picture 10" descr="Вінницький національний технічний університет">
            <a:extLst>
              <a:ext uri="{FF2B5EF4-FFF2-40B4-BE49-F238E27FC236}">
                <a16:creationId xmlns:a16="http://schemas.microsoft.com/office/drawing/2014/main" id="{09ACE258-F75A-04DD-FC7F-9B22880A0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2564" y="6308231"/>
            <a:ext cx="1520687" cy="148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Рисунок 77">
            <a:extLst>
              <a:ext uri="{FF2B5EF4-FFF2-40B4-BE49-F238E27FC236}">
                <a16:creationId xmlns:a16="http://schemas.microsoft.com/office/drawing/2014/main" id="{74625E5D-ADD2-DACB-1768-61D2ACF3CF45}"/>
              </a:ext>
            </a:extLst>
          </p:cNvPr>
          <p:cNvPicPr>
            <a:picLocks noChangeAspect="1"/>
          </p:cNvPicPr>
          <p:nvPr/>
        </p:nvPicPr>
        <p:blipFill>
          <a:blip r:embed="rId10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764" y="4785956"/>
            <a:ext cx="2162294" cy="832663"/>
          </a:xfrm>
          <a:prstGeom prst="rect">
            <a:avLst/>
          </a:prstGeom>
        </p:spPr>
      </p:pic>
      <p:pic>
        <p:nvPicPr>
          <p:cNvPr id="96" name="Рисунок 103">
            <a:extLst>
              <a:ext uri="{FF2B5EF4-FFF2-40B4-BE49-F238E27FC236}">
                <a16:creationId xmlns:a16="http://schemas.microsoft.com/office/drawing/2014/main" id="{BF218D64-159B-A49C-867D-824D081FD8BF}"/>
              </a:ext>
            </a:extLst>
          </p:cNvPr>
          <p:cNvPicPr>
            <a:picLocks noChangeAspect="1"/>
          </p:cNvPicPr>
          <p:nvPr/>
        </p:nvPicPr>
        <p:blipFill>
          <a:blip r:embed="rId10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0796" y="4485593"/>
            <a:ext cx="1000774" cy="1017135"/>
          </a:xfrm>
          <a:prstGeom prst="rect">
            <a:avLst/>
          </a:prstGeom>
        </p:spPr>
      </p:pic>
      <p:sp>
        <p:nvSpPr>
          <p:cNvPr id="18" name="TextBox 10">
            <a:extLst>
              <a:ext uri="{FF2B5EF4-FFF2-40B4-BE49-F238E27FC236}">
                <a16:creationId xmlns:a16="http://schemas.microsoft.com/office/drawing/2014/main" id="{BD7F9778-9336-4D61-A04A-71292C63B375}"/>
              </a:ext>
            </a:extLst>
          </p:cNvPr>
          <p:cNvSpPr txBox="1"/>
          <p:nvPr/>
        </p:nvSpPr>
        <p:spPr>
          <a:xfrm>
            <a:off x="609288" y="407251"/>
            <a:ext cx="11789909" cy="700769"/>
          </a:xfrm>
          <a:prstGeom prst="rect">
            <a:avLst/>
          </a:prstGeom>
          <a:effectLst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100"/>
              </a:lnSpc>
            </a:pPr>
            <a:r>
              <a:rPr lang="en-US" sz="3600" noProof="0" dirty="0">
                <a:solidFill>
                  <a:srgbClr val="19598D"/>
                </a:solidFill>
                <a:latin typeface="Montserrat"/>
                <a:ea typeface="+mn-lt"/>
                <a:cs typeface="+mn-lt"/>
                <a:sym typeface="Montserrat Bold"/>
              </a:rPr>
              <a:t>Partner Landscape</a:t>
            </a:r>
            <a:endParaRPr lang="en-US" sz="3600" noProof="0" dirty="0">
              <a:solidFill>
                <a:srgbClr val="19598D"/>
              </a:solidFill>
              <a:latin typeface="Montserrat"/>
              <a:ea typeface="+mn-lt"/>
              <a:cs typeface="+mn-lt"/>
            </a:endParaRPr>
          </a:p>
        </p:txBody>
      </p:sp>
      <p:pic>
        <p:nvPicPr>
          <p:cNvPr id="21" name="Рисунок 131">
            <a:extLst>
              <a:ext uri="{FF2B5EF4-FFF2-40B4-BE49-F238E27FC236}">
                <a16:creationId xmlns:a16="http://schemas.microsoft.com/office/drawing/2014/main" id="{AFE8A32E-E8B8-1354-8446-850829852651}"/>
              </a:ext>
            </a:extLst>
          </p:cNvPr>
          <p:cNvPicPr>
            <a:picLocks noChangeAspect="1"/>
          </p:cNvPicPr>
          <p:nvPr/>
        </p:nvPicPr>
        <p:blipFill>
          <a:blip r:embed="rId110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9715" y="407251"/>
            <a:ext cx="1148750" cy="550623"/>
          </a:xfrm>
          <a:prstGeom prst="rect">
            <a:avLst/>
          </a:prstGeom>
          <a:effectLst>
            <a:outerShdw blurRad="38100" dist="38100" dir="2700000" algn="tl" rotWithShape="0">
              <a:prstClr val="black">
                <a:alpha val="21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792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00C80F-4DB2-629E-A291-AED4FF4DB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AutoShape 7">
            <a:extLst>
              <a:ext uri="{FF2B5EF4-FFF2-40B4-BE49-F238E27FC236}">
                <a16:creationId xmlns:a16="http://schemas.microsoft.com/office/drawing/2014/main" id="{CA49D6AD-6188-7D68-414F-43315ABC5AB4}"/>
              </a:ext>
            </a:extLst>
          </p:cNvPr>
          <p:cNvSpPr/>
          <p:nvPr/>
        </p:nvSpPr>
        <p:spPr>
          <a:xfrm flipV="1">
            <a:off x="-1" y="9105899"/>
            <a:ext cx="18288001" cy="1"/>
          </a:xfrm>
          <a:prstGeom prst="line">
            <a:avLst/>
          </a:prstGeom>
          <a:ln w="28575" cap="rnd">
            <a:solidFill>
              <a:schemeClr val="bg1">
                <a:lumMod val="85000"/>
              </a:schemeClr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3" name="Рисунок 23">
            <a:extLst>
              <a:ext uri="{FF2B5EF4-FFF2-40B4-BE49-F238E27FC236}">
                <a16:creationId xmlns:a16="http://schemas.microsoft.com/office/drawing/2014/main" id="{94FFAE3A-60B2-6768-AF04-35AE6BD618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14311" y="853955"/>
            <a:ext cx="16930689" cy="83034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470A6474-FD77-9690-E3E8-44F17A6DA884}"/>
              </a:ext>
            </a:extLst>
          </p:cNvPr>
          <p:cNvPicPr>
            <a:picLocks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68667" y="4981112"/>
            <a:ext cx="1080000" cy="5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9E83A51B-F851-0386-2611-1405EEFC76F7}"/>
              </a:ext>
            </a:extLst>
          </p:cNvPr>
          <p:cNvPicPr>
            <a:picLocks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35979" y="4023794"/>
            <a:ext cx="1080000" cy="5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001629-D2CE-4722-45A2-5FA64495B78F}"/>
              </a:ext>
            </a:extLst>
          </p:cNvPr>
          <p:cNvPicPr>
            <a:picLocks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57819" y="4776122"/>
            <a:ext cx="1080000" cy="5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8B0980B4-6F03-C584-9420-4FFECA7D450A}"/>
              </a:ext>
            </a:extLst>
          </p:cNvPr>
          <p:cNvPicPr>
            <a:picLocks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94330" y="3625346"/>
            <a:ext cx="1080000" cy="5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1DC0E7EE-BE00-369C-9B80-79060925AA15}"/>
              </a:ext>
            </a:extLst>
          </p:cNvPr>
          <p:cNvPicPr>
            <a:picLocks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41438" y="4123499"/>
            <a:ext cx="1080000" cy="5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9FC9F04B-ABB7-4686-778B-EB511A9AE537}"/>
              </a:ext>
            </a:extLst>
          </p:cNvPr>
          <p:cNvPicPr>
            <a:picLocks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45119" y="4488875"/>
            <a:ext cx="1080000" cy="5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">
            <a:extLst>
              <a:ext uri="{FF2B5EF4-FFF2-40B4-BE49-F238E27FC236}">
                <a16:creationId xmlns:a16="http://schemas.microsoft.com/office/drawing/2014/main" id="{5D3D303A-A1F8-B4CE-718E-10D66BBD529C}"/>
              </a:ext>
            </a:extLst>
          </p:cNvPr>
          <p:cNvPicPr>
            <a:picLocks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76637" y="5481695"/>
            <a:ext cx="1080000" cy="5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868502CC-A34C-28A3-5A47-F9388F5A3934}"/>
              </a:ext>
            </a:extLst>
          </p:cNvPr>
          <p:cNvPicPr>
            <a:picLocks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18220" y="5200823"/>
            <a:ext cx="1080000" cy="5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>
            <a:extLst>
              <a:ext uri="{FF2B5EF4-FFF2-40B4-BE49-F238E27FC236}">
                <a16:creationId xmlns:a16="http://schemas.microsoft.com/office/drawing/2014/main" id="{0A7C0EF7-D70B-EA57-26FB-7356C0869C89}"/>
              </a:ext>
            </a:extLst>
          </p:cNvPr>
          <p:cNvPicPr>
            <a:picLocks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06007" y="4668410"/>
            <a:ext cx="1080000" cy="5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0">
            <a:extLst>
              <a:ext uri="{FF2B5EF4-FFF2-40B4-BE49-F238E27FC236}">
                <a16:creationId xmlns:a16="http://schemas.microsoft.com/office/drawing/2014/main" id="{55AE23A9-89A8-0407-3DE3-E29FB9831950}"/>
              </a:ext>
            </a:extLst>
          </p:cNvPr>
          <p:cNvPicPr>
            <a:picLocks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723586" y="7558063"/>
            <a:ext cx="1080000" cy="5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7">
            <a:extLst>
              <a:ext uri="{FF2B5EF4-FFF2-40B4-BE49-F238E27FC236}">
                <a16:creationId xmlns:a16="http://schemas.microsoft.com/office/drawing/2014/main" id="{26EF35B9-B390-C165-9987-5E83CA9FD568}"/>
              </a:ext>
            </a:extLst>
          </p:cNvPr>
          <p:cNvPicPr>
            <a:picLocks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89303" y="4256861"/>
            <a:ext cx="1080000" cy="5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id="{26A84580-6A6F-5C94-2D18-FE4510C9DD31}"/>
              </a:ext>
            </a:extLst>
          </p:cNvPr>
          <p:cNvPicPr>
            <a:picLocks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03948" y="4669875"/>
            <a:ext cx="1080000" cy="5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id="{C9846D09-F57B-C98B-E47C-2E10EA213105}"/>
              </a:ext>
            </a:extLst>
          </p:cNvPr>
          <p:cNvPicPr>
            <a:picLocks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14658" y="4999361"/>
            <a:ext cx="1080000" cy="5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3DA3A8A0-5B22-8F88-818A-3BAAC6882AB5}"/>
              </a:ext>
            </a:extLst>
          </p:cNvPr>
          <p:cNvPicPr>
            <a:picLocks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12988" y="5338190"/>
            <a:ext cx="1080000" cy="5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ED72D391-14C2-E304-4707-B677ED50269E}"/>
              </a:ext>
            </a:extLst>
          </p:cNvPr>
          <p:cNvPicPr>
            <a:picLocks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62870" y="3629252"/>
            <a:ext cx="1080000" cy="5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2">
            <a:extLst>
              <a:ext uri="{FF2B5EF4-FFF2-40B4-BE49-F238E27FC236}">
                <a16:creationId xmlns:a16="http://schemas.microsoft.com/office/drawing/2014/main" id="{9F6DF73E-B6E6-BBAD-7601-DAD4209B7104}"/>
              </a:ext>
            </a:extLst>
          </p:cNvPr>
          <p:cNvPicPr>
            <a:picLocks noChangeArrowheads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02343" y="3919871"/>
            <a:ext cx="1080000" cy="5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1">
            <a:extLst>
              <a:ext uri="{FF2B5EF4-FFF2-40B4-BE49-F238E27FC236}">
                <a16:creationId xmlns:a16="http://schemas.microsoft.com/office/drawing/2014/main" id="{E816CA18-D909-65E3-A545-68F55AAD94F3}"/>
              </a:ext>
            </a:extLst>
          </p:cNvPr>
          <p:cNvPicPr>
            <a:picLocks noChangeArrowheads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70138" y="4534713"/>
            <a:ext cx="1080000" cy="5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" name="Picture 28">
            <a:extLst>
              <a:ext uri="{FF2B5EF4-FFF2-40B4-BE49-F238E27FC236}">
                <a16:creationId xmlns:a16="http://schemas.microsoft.com/office/drawing/2014/main" id="{6A252088-9535-F29D-0A80-FAC59934FA6E}"/>
              </a:ext>
            </a:extLst>
          </p:cNvPr>
          <p:cNvPicPr>
            <a:picLocks noChangeArrowheads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53699" y="3247245"/>
            <a:ext cx="1080000" cy="5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" name="Picture 27">
            <a:extLst>
              <a:ext uri="{FF2B5EF4-FFF2-40B4-BE49-F238E27FC236}">
                <a16:creationId xmlns:a16="http://schemas.microsoft.com/office/drawing/2014/main" id="{297764DC-9D25-1625-5948-14386BCE256A}"/>
              </a:ext>
            </a:extLst>
          </p:cNvPr>
          <p:cNvPicPr>
            <a:picLocks noChangeArrowheads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63962" y="3648543"/>
            <a:ext cx="1080000" cy="5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" name="Picture 12">
            <a:extLst>
              <a:ext uri="{FF2B5EF4-FFF2-40B4-BE49-F238E27FC236}">
                <a16:creationId xmlns:a16="http://schemas.microsoft.com/office/drawing/2014/main" id="{83FE0EA8-D1EB-AADD-978C-6252C9F54451}"/>
              </a:ext>
            </a:extLst>
          </p:cNvPr>
          <p:cNvPicPr>
            <a:picLocks noChangeArrowheads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57669" y="4398410"/>
            <a:ext cx="1080000" cy="5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" name="Picture 11">
            <a:extLst>
              <a:ext uri="{FF2B5EF4-FFF2-40B4-BE49-F238E27FC236}">
                <a16:creationId xmlns:a16="http://schemas.microsoft.com/office/drawing/2014/main" id="{9E88B121-02AB-51F1-5830-AB614AC3AA04}"/>
              </a:ext>
            </a:extLst>
          </p:cNvPr>
          <p:cNvPicPr>
            <a:picLocks noChangeArrowheads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25967" y="3500079"/>
            <a:ext cx="1080000" cy="5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10">
            <a:extLst>
              <a:ext uri="{FF2B5EF4-FFF2-40B4-BE49-F238E27FC236}">
                <a16:creationId xmlns:a16="http://schemas.microsoft.com/office/drawing/2014/main" id="{3194D803-905E-A696-C266-C4F7488984A4}"/>
              </a:ext>
            </a:extLst>
          </p:cNvPr>
          <p:cNvPicPr>
            <a:picLocks noChangeArrowheads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86429" y="3822371"/>
            <a:ext cx="1080000" cy="5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Picture 9">
            <a:extLst>
              <a:ext uri="{FF2B5EF4-FFF2-40B4-BE49-F238E27FC236}">
                <a16:creationId xmlns:a16="http://schemas.microsoft.com/office/drawing/2014/main" id="{E3BD76B8-6C27-11D8-C2C9-415427FC2DFB}"/>
              </a:ext>
            </a:extLst>
          </p:cNvPr>
          <p:cNvPicPr>
            <a:picLocks noChangeArrowheads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7678" y="4024773"/>
            <a:ext cx="1080000" cy="5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Picture 31">
            <a:extLst>
              <a:ext uri="{FF2B5EF4-FFF2-40B4-BE49-F238E27FC236}">
                <a16:creationId xmlns:a16="http://schemas.microsoft.com/office/drawing/2014/main" id="{9C280632-2351-8EE7-66B5-89B700E992E3}"/>
              </a:ext>
            </a:extLst>
          </p:cNvPr>
          <p:cNvPicPr>
            <a:picLocks noChangeArrowheads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51373" y="1556450"/>
            <a:ext cx="1080000" cy="5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" name="Picture 30">
            <a:extLst>
              <a:ext uri="{FF2B5EF4-FFF2-40B4-BE49-F238E27FC236}">
                <a16:creationId xmlns:a16="http://schemas.microsoft.com/office/drawing/2014/main" id="{B097F93F-7F8E-EAD5-1E63-ACFD32354236}"/>
              </a:ext>
            </a:extLst>
          </p:cNvPr>
          <p:cNvPicPr>
            <a:picLocks noChangeArrowheads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69303" y="6218360"/>
            <a:ext cx="1080000" cy="5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16">
            <a:extLst>
              <a:ext uri="{FF2B5EF4-FFF2-40B4-BE49-F238E27FC236}">
                <a16:creationId xmlns:a16="http://schemas.microsoft.com/office/drawing/2014/main" id="{63D957A3-B0A2-F7D9-B542-A1C4AA14E013}"/>
              </a:ext>
            </a:extLst>
          </p:cNvPr>
          <p:cNvPicPr>
            <a:picLocks noChangeArrowheads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51373" y="2898791"/>
            <a:ext cx="1080000" cy="5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" name="Picture 15">
            <a:extLst>
              <a:ext uri="{FF2B5EF4-FFF2-40B4-BE49-F238E27FC236}">
                <a16:creationId xmlns:a16="http://schemas.microsoft.com/office/drawing/2014/main" id="{A6A2320C-EBB1-24BC-0B23-5B15779E949A}"/>
              </a:ext>
            </a:extLst>
          </p:cNvPr>
          <p:cNvPicPr>
            <a:picLocks noChangeArrowheads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52774" y="3184449"/>
            <a:ext cx="1080000" cy="5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Picture 14">
            <a:extLst>
              <a:ext uri="{FF2B5EF4-FFF2-40B4-BE49-F238E27FC236}">
                <a16:creationId xmlns:a16="http://schemas.microsoft.com/office/drawing/2014/main" id="{D64CA42E-25C6-04D7-CB03-3ACB0A15A343}"/>
              </a:ext>
            </a:extLst>
          </p:cNvPr>
          <p:cNvPicPr>
            <a:picLocks noChangeArrowheads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333606" y="3618714"/>
            <a:ext cx="1080000" cy="5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" name="Picture 16">
            <a:extLst>
              <a:ext uri="{FF2B5EF4-FFF2-40B4-BE49-F238E27FC236}">
                <a16:creationId xmlns:a16="http://schemas.microsoft.com/office/drawing/2014/main" id="{902C6ACD-F214-8B59-1443-CEC88785000A}"/>
              </a:ext>
            </a:extLst>
          </p:cNvPr>
          <p:cNvPicPr>
            <a:picLocks noChangeArrowheads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34548" y="2556840"/>
            <a:ext cx="1080000" cy="5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" name="Picture 37">
            <a:extLst>
              <a:ext uri="{FF2B5EF4-FFF2-40B4-BE49-F238E27FC236}">
                <a16:creationId xmlns:a16="http://schemas.microsoft.com/office/drawing/2014/main" id="{49834A4F-589D-1241-ABF0-8BB826F9C242}"/>
              </a:ext>
            </a:extLst>
          </p:cNvPr>
          <p:cNvPicPr>
            <a:picLocks noChangeArrowheads="1"/>
          </p:cNvPicPr>
          <p:nvPr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42870" y="2136263"/>
            <a:ext cx="1080000" cy="5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" name="Picture 16">
            <a:extLst>
              <a:ext uri="{FF2B5EF4-FFF2-40B4-BE49-F238E27FC236}">
                <a16:creationId xmlns:a16="http://schemas.microsoft.com/office/drawing/2014/main" id="{544D30E1-44D3-29C6-9946-3DE04F9282AE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409396" y="4711112"/>
            <a:ext cx="1080000" cy="5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" name="Picture 16">
            <a:extLst>
              <a:ext uri="{FF2B5EF4-FFF2-40B4-BE49-F238E27FC236}">
                <a16:creationId xmlns:a16="http://schemas.microsoft.com/office/drawing/2014/main" id="{C6B64A31-36C6-EEAC-D5D8-E87E000C98D8}"/>
              </a:ext>
            </a:extLst>
          </p:cNvPr>
          <p:cNvPicPr>
            <a:picLocks noChangeArrowheads="1"/>
          </p:cNvPicPr>
          <p:nvPr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202278" y="4919243"/>
            <a:ext cx="1080000" cy="5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Picture 34">
            <a:extLst>
              <a:ext uri="{FF2B5EF4-FFF2-40B4-BE49-F238E27FC236}">
                <a16:creationId xmlns:a16="http://schemas.microsoft.com/office/drawing/2014/main" id="{6FF1C3D6-1D76-90B6-EE0B-62BACBAA5B40}"/>
              </a:ext>
            </a:extLst>
          </p:cNvPr>
          <p:cNvPicPr>
            <a:picLocks noChangeArrowheads="1"/>
          </p:cNvPicPr>
          <p:nvPr/>
        </p:nvPicPr>
        <p:blipFill>
          <a:blip r:embed="rId3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05216" y="3830277"/>
            <a:ext cx="1080000" cy="5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" name="Picture 33">
            <a:extLst>
              <a:ext uri="{FF2B5EF4-FFF2-40B4-BE49-F238E27FC236}">
                <a16:creationId xmlns:a16="http://schemas.microsoft.com/office/drawing/2014/main" id="{4DE0EACA-3B46-C004-3CF1-CCA6144EFA13}"/>
              </a:ext>
            </a:extLst>
          </p:cNvPr>
          <p:cNvPicPr>
            <a:picLocks noChangeArrowheads="1"/>
          </p:cNvPicPr>
          <p:nvPr/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14539" y="5316122"/>
            <a:ext cx="1080000" cy="5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" name="Picture 41">
            <a:extLst>
              <a:ext uri="{FF2B5EF4-FFF2-40B4-BE49-F238E27FC236}">
                <a16:creationId xmlns:a16="http://schemas.microsoft.com/office/drawing/2014/main" id="{D001D6C0-9076-0C78-272D-A10F692679E7}"/>
              </a:ext>
            </a:extLst>
          </p:cNvPr>
          <p:cNvPicPr>
            <a:picLocks noChangeArrowheads="1"/>
          </p:cNvPicPr>
          <p:nvPr/>
        </p:nvPicPr>
        <p:blipFill>
          <a:blip r:embed="rId3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88246" y="4189871"/>
            <a:ext cx="1080000" cy="5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" name="Picture 39">
            <a:extLst>
              <a:ext uri="{FF2B5EF4-FFF2-40B4-BE49-F238E27FC236}">
                <a16:creationId xmlns:a16="http://schemas.microsoft.com/office/drawing/2014/main" id="{D068214B-C891-0BF2-E9E2-CD320FF901D3}"/>
              </a:ext>
            </a:extLst>
          </p:cNvPr>
          <p:cNvPicPr>
            <a:picLocks noChangeArrowheads="1"/>
          </p:cNvPicPr>
          <p:nvPr/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44794" y="3500079"/>
            <a:ext cx="1080000" cy="5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34">
            <a:extLst>
              <a:ext uri="{FF2B5EF4-FFF2-40B4-BE49-F238E27FC236}">
                <a16:creationId xmlns:a16="http://schemas.microsoft.com/office/drawing/2014/main" id="{B5A8FBC6-DB87-4B82-B643-46E5D5052685}"/>
              </a:ext>
            </a:extLst>
          </p:cNvPr>
          <p:cNvPicPr>
            <a:picLocks noChangeArrowheads="1"/>
          </p:cNvPicPr>
          <p:nvPr/>
        </p:nvPicPr>
        <p:blipFill>
          <a:blip r:embed="rId4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15905" y="6346394"/>
            <a:ext cx="1080000" cy="5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" name="Picture 34">
            <a:extLst>
              <a:ext uri="{FF2B5EF4-FFF2-40B4-BE49-F238E27FC236}">
                <a16:creationId xmlns:a16="http://schemas.microsoft.com/office/drawing/2014/main" id="{E7B955E3-3826-5D0D-6220-2C6249FC2E70}"/>
              </a:ext>
            </a:extLst>
          </p:cNvPr>
          <p:cNvPicPr>
            <a:picLocks noChangeArrowheads="1"/>
          </p:cNvPicPr>
          <p:nvPr/>
        </p:nvPicPr>
        <p:blipFill>
          <a:blip r:embed="rId4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278954" y="5703801"/>
            <a:ext cx="1080000" cy="5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" name="Picture 38">
            <a:extLst>
              <a:ext uri="{FF2B5EF4-FFF2-40B4-BE49-F238E27FC236}">
                <a16:creationId xmlns:a16="http://schemas.microsoft.com/office/drawing/2014/main" id="{0F93796B-177C-33F6-FCE5-1227A996B64C}"/>
              </a:ext>
            </a:extLst>
          </p:cNvPr>
          <p:cNvPicPr>
            <a:picLocks noChangeArrowheads="1"/>
          </p:cNvPicPr>
          <p:nvPr/>
        </p:nvPicPr>
        <p:blipFill>
          <a:blip r:embed="rId4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47740" y="3073178"/>
            <a:ext cx="1080000" cy="5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" name="Picture 36">
            <a:extLst>
              <a:ext uri="{FF2B5EF4-FFF2-40B4-BE49-F238E27FC236}">
                <a16:creationId xmlns:a16="http://schemas.microsoft.com/office/drawing/2014/main" id="{B511CC77-EBCF-B0A6-97D6-FF77289640F6}"/>
              </a:ext>
            </a:extLst>
          </p:cNvPr>
          <p:cNvPicPr>
            <a:picLocks noChangeArrowheads="1"/>
          </p:cNvPicPr>
          <p:nvPr/>
        </p:nvPicPr>
        <p:blipFill>
          <a:blip r:embed="rId4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56844" y="4962594"/>
            <a:ext cx="1080000" cy="5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9" name="Рисунок 204">
            <a:extLst>
              <a:ext uri="{FF2B5EF4-FFF2-40B4-BE49-F238E27FC236}">
                <a16:creationId xmlns:a16="http://schemas.microsoft.com/office/drawing/2014/main" id="{81C2887C-5910-168D-7EB2-6C0BFE300D00}"/>
              </a:ext>
            </a:extLst>
          </p:cNvPr>
          <p:cNvPicPr>
            <a:picLocks/>
          </p:cNvPicPr>
          <p:nvPr/>
        </p:nvPicPr>
        <p:blipFill>
          <a:blip r:embed="rId4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630" y="4711112"/>
            <a:ext cx="1080000" cy="5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0" name="Рисунок 207">
            <a:extLst>
              <a:ext uri="{FF2B5EF4-FFF2-40B4-BE49-F238E27FC236}">
                <a16:creationId xmlns:a16="http://schemas.microsoft.com/office/drawing/2014/main" id="{6766A629-0FE0-3E2E-53E5-03100D3E3375}"/>
              </a:ext>
            </a:extLst>
          </p:cNvPr>
          <p:cNvPicPr>
            <a:picLocks/>
          </p:cNvPicPr>
          <p:nvPr/>
        </p:nvPicPr>
        <p:blipFill>
          <a:blip r:embed="rId4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967" y="4311503"/>
            <a:ext cx="1080000" cy="5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1" name="Рисунок 211">
            <a:extLst>
              <a:ext uri="{FF2B5EF4-FFF2-40B4-BE49-F238E27FC236}">
                <a16:creationId xmlns:a16="http://schemas.microsoft.com/office/drawing/2014/main" id="{690D9918-DE3A-EFAA-9FC6-D00FF10E9A6A}"/>
              </a:ext>
            </a:extLst>
          </p:cNvPr>
          <p:cNvPicPr>
            <a:picLocks/>
          </p:cNvPicPr>
          <p:nvPr/>
        </p:nvPicPr>
        <p:blipFill>
          <a:blip r:embed="rId4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272" y="5006511"/>
            <a:ext cx="1080000" cy="5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2" name="Рисунок 212">
            <a:extLst>
              <a:ext uri="{FF2B5EF4-FFF2-40B4-BE49-F238E27FC236}">
                <a16:creationId xmlns:a16="http://schemas.microsoft.com/office/drawing/2014/main" id="{32EB2145-761D-9670-FFE9-188A432E5E13}"/>
              </a:ext>
            </a:extLst>
          </p:cNvPr>
          <p:cNvPicPr>
            <a:picLocks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9957" y="5821346"/>
            <a:ext cx="1080000" cy="5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" name="Рисунок 214">
            <a:extLst>
              <a:ext uri="{FF2B5EF4-FFF2-40B4-BE49-F238E27FC236}">
                <a16:creationId xmlns:a16="http://schemas.microsoft.com/office/drawing/2014/main" id="{D4D3D143-9DF7-CAE2-D4A2-858E60D30FF4}"/>
              </a:ext>
            </a:extLst>
          </p:cNvPr>
          <p:cNvPicPr>
            <a:picLocks/>
          </p:cNvPicPr>
          <p:nvPr/>
        </p:nvPicPr>
        <p:blipFill>
          <a:blip r:embed="rId4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0505" y="5806394"/>
            <a:ext cx="1080000" cy="5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64" name="Групувати 215">
            <a:extLst>
              <a:ext uri="{FF2B5EF4-FFF2-40B4-BE49-F238E27FC236}">
                <a16:creationId xmlns:a16="http://schemas.microsoft.com/office/drawing/2014/main" id="{2AB975F3-F939-1703-A3ED-3A1B3B89791A}"/>
              </a:ext>
            </a:extLst>
          </p:cNvPr>
          <p:cNvGrpSpPr/>
          <p:nvPr/>
        </p:nvGrpSpPr>
        <p:grpSpPr>
          <a:xfrm>
            <a:off x="4281341" y="5323579"/>
            <a:ext cx="4268661" cy="3681448"/>
            <a:chOff x="2928605" y="4086467"/>
            <a:chExt cx="2742245" cy="2436517"/>
          </a:xfrm>
        </p:grpSpPr>
        <p:pic>
          <p:nvPicPr>
            <p:cNvPr id="165" name="Графіка 216">
              <a:extLst>
                <a:ext uri="{FF2B5EF4-FFF2-40B4-BE49-F238E27FC236}">
                  <a16:creationId xmlns:a16="http://schemas.microsoft.com/office/drawing/2014/main" id="{6896FE68-682D-98F9-1B0B-0315B5620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1"/>
                </a:ext>
              </a:extLst>
            </a:blip>
            <a:stretch>
              <a:fillRect/>
            </a:stretch>
          </p:blipFill>
          <p:spPr>
            <a:xfrm rot="21273592">
              <a:off x="2928605" y="4086467"/>
              <a:ext cx="2742245" cy="243651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6" name="Прямокутник 218">
              <a:extLst>
                <a:ext uri="{FF2B5EF4-FFF2-40B4-BE49-F238E27FC236}">
                  <a16:creationId xmlns:a16="http://schemas.microsoft.com/office/drawing/2014/main" id="{88451C50-F127-5AE0-0C4E-0C6C3990CDE7}"/>
                </a:ext>
              </a:extLst>
            </p:cNvPr>
            <p:cNvSpPr/>
            <p:nvPr/>
          </p:nvSpPr>
          <p:spPr>
            <a:xfrm>
              <a:off x="3445461" y="4213791"/>
              <a:ext cx="1262690" cy="485916"/>
            </a:xfrm>
            <a:prstGeom prst="rect">
              <a:avLst/>
            </a:prstGeom>
            <a:noFill/>
            <a:ln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 tIns="189000">
              <a:noAutofit/>
              <a:scene3d>
                <a:camera prst="orthographicFront"/>
                <a:lightRig rig="soft" dir="t">
                  <a:rot lat="0" lon="0" rev="10800000"/>
                </a:lightRig>
              </a:scene3d>
              <a:sp3d extrusionH="38100">
                <a:bevelB w="31750" h="107950"/>
                <a:contourClr>
                  <a:srgbClr val="DDDDDD"/>
                </a:contourClr>
              </a:sp3d>
            </a:bodyPr>
            <a:lstStyle/>
            <a:p>
              <a:pPr>
                <a:lnSpc>
                  <a:spcPts val="3300"/>
                </a:lnSpc>
              </a:pPr>
              <a:r>
                <a:rPr lang="en-US" sz="2100" dirty="0">
                  <a:ln w="18415" cmpd="sng">
                    <a:noFill/>
                    <a:prstDash val="solid"/>
                  </a:ln>
                  <a:solidFill>
                    <a:schemeClr val="bg1">
                      <a:alpha val="49000"/>
                    </a:schemeClr>
                  </a:solidFill>
                  <a:latin typeface="Arial Black" pitchFamily="34" charset="0"/>
                  <a:cs typeface="Arial" pitchFamily="34" charset="0"/>
                </a:rPr>
                <a:t>MOLDOVA</a:t>
              </a:r>
              <a:endParaRPr lang="uk-UA" sz="2100" dirty="0">
                <a:ln w="18415" cmpd="sng">
                  <a:noFill/>
                  <a:prstDash val="solid"/>
                </a:ln>
                <a:solidFill>
                  <a:schemeClr val="bg1">
                    <a:alpha val="49000"/>
                  </a:schemeClr>
                </a:solidFill>
                <a:latin typeface="Arial Black" pitchFamily="34" charset="0"/>
                <a:cs typeface="Arial" pitchFamily="34" charset="0"/>
              </a:endParaRPr>
            </a:p>
          </p:txBody>
        </p:sp>
      </p:grpSp>
      <p:grpSp>
        <p:nvGrpSpPr>
          <p:cNvPr id="167" name="Групувати 220">
            <a:extLst>
              <a:ext uri="{FF2B5EF4-FFF2-40B4-BE49-F238E27FC236}">
                <a16:creationId xmlns:a16="http://schemas.microsoft.com/office/drawing/2014/main" id="{A7D6D0A9-5483-8B28-2E08-6CA36D2DA80F}"/>
              </a:ext>
            </a:extLst>
          </p:cNvPr>
          <p:cNvGrpSpPr/>
          <p:nvPr/>
        </p:nvGrpSpPr>
        <p:grpSpPr>
          <a:xfrm>
            <a:off x="12464342" y="190500"/>
            <a:ext cx="5626646" cy="3464760"/>
            <a:chOff x="8219227" y="577209"/>
            <a:chExt cx="3855815" cy="2309840"/>
          </a:xfrm>
        </p:grpSpPr>
        <p:sp>
          <p:nvSpPr>
            <p:cNvPr id="168" name="Полілінія: фігура 222">
              <a:extLst>
                <a:ext uri="{FF2B5EF4-FFF2-40B4-BE49-F238E27FC236}">
                  <a16:creationId xmlns:a16="http://schemas.microsoft.com/office/drawing/2014/main" id="{CE7C0291-7018-1281-B051-BA55F23F2E9D}"/>
                </a:ext>
              </a:extLst>
            </p:cNvPr>
            <p:cNvSpPr/>
            <p:nvPr/>
          </p:nvSpPr>
          <p:spPr>
            <a:xfrm>
              <a:off x="8219227" y="577209"/>
              <a:ext cx="3855815" cy="2309840"/>
            </a:xfrm>
            <a:custGeom>
              <a:avLst/>
              <a:gdLst>
                <a:gd name="connsiteX0" fmla="*/ 623018 w 6891194"/>
                <a:gd name="connsiteY0" fmla="*/ 2449727 h 3744827"/>
                <a:gd name="connsiteX1" fmla="*/ 409880 w 6891194"/>
                <a:gd name="connsiteY1" fmla="*/ 2751867 h 3744827"/>
                <a:gd name="connsiteX2" fmla="*/ 791655 w 6891194"/>
                <a:gd name="connsiteY2" fmla="*/ 3501363 h 3744827"/>
                <a:gd name="connsiteX3" fmla="*/ 996228 w 6891194"/>
                <a:gd name="connsiteY3" fmla="*/ 3454686 h 3744827"/>
                <a:gd name="connsiteX4" fmla="*/ 1135788 w 6891194"/>
                <a:gd name="connsiteY4" fmla="*/ 3337577 h 3744827"/>
                <a:gd name="connsiteX5" fmla="*/ 1295222 w 6891194"/>
                <a:gd name="connsiteY5" fmla="*/ 3309305 h 3744827"/>
                <a:gd name="connsiteX6" fmla="*/ 1433411 w 6891194"/>
                <a:gd name="connsiteY6" fmla="*/ 3405334 h 3744827"/>
                <a:gd name="connsiteX7" fmla="*/ 1480254 w 6891194"/>
                <a:gd name="connsiteY7" fmla="*/ 3501363 h 3744827"/>
                <a:gd name="connsiteX8" fmla="*/ 1513044 w 6891194"/>
                <a:gd name="connsiteY8" fmla="*/ 3569286 h 3744827"/>
                <a:gd name="connsiteX9" fmla="*/ 1604830 w 6891194"/>
                <a:gd name="connsiteY9" fmla="*/ 3554478 h 3744827"/>
                <a:gd name="connsiteX10" fmla="*/ 1606731 w 6891194"/>
                <a:gd name="connsiteY10" fmla="*/ 2630074 h 3744827"/>
                <a:gd name="connsiteX11" fmla="*/ 2040034 w 6891194"/>
                <a:gd name="connsiteY11" fmla="*/ 2487202 h 3744827"/>
                <a:gd name="connsiteX12" fmla="*/ 2469906 w 6891194"/>
                <a:gd name="connsiteY12" fmla="*/ 2833442 h 3744827"/>
                <a:gd name="connsiteX13" fmla="*/ 2618550 w 6891194"/>
                <a:gd name="connsiteY13" fmla="*/ 3011849 h 3744827"/>
                <a:gd name="connsiteX14" fmla="*/ 2800956 w 6891194"/>
                <a:gd name="connsiteY14" fmla="*/ 2976172 h 3744827"/>
                <a:gd name="connsiteX15" fmla="*/ 3025119 w 6891194"/>
                <a:gd name="connsiteY15" fmla="*/ 2995027 h 3744827"/>
                <a:gd name="connsiteX16" fmla="*/ 3102386 w 6891194"/>
                <a:gd name="connsiteY16" fmla="*/ 2948468 h 3744827"/>
                <a:gd name="connsiteX17" fmla="*/ 3215663 w 6891194"/>
                <a:gd name="connsiteY17" fmla="*/ 3065175 h 3744827"/>
                <a:gd name="connsiteX18" fmla="*/ 3260306 w 6891194"/>
                <a:gd name="connsiteY18" fmla="*/ 3171117 h 3744827"/>
                <a:gd name="connsiteX19" fmla="*/ 3309350 w 6891194"/>
                <a:gd name="connsiteY19" fmla="*/ 3131702 h 3744827"/>
                <a:gd name="connsiteX20" fmla="*/ 3290754 w 6891194"/>
                <a:gd name="connsiteY20" fmla="*/ 3386596 h 3744827"/>
                <a:gd name="connsiteX21" fmla="*/ 3379757 w 6891194"/>
                <a:gd name="connsiteY21" fmla="*/ 3386596 h 3744827"/>
                <a:gd name="connsiteX22" fmla="*/ 3389126 w 6891194"/>
                <a:gd name="connsiteY22" fmla="*/ 3499021 h 3744827"/>
                <a:gd name="connsiteX23" fmla="*/ 3407863 w 6891194"/>
                <a:gd name="connsiteY23" fmla="*/ 3602077 h 3744827"/>
                <a:gd name="connsiteX24" fmla="*/ 3524972 w 6891194"/>
                <a:gd name="connsiteY24" fmla="*/ 3602077 h 3744827"/>
                <a:gd name="connsiteX25" fmla="*/ 3621001 w 6891194"/>
                <a:gd name="connsiteY25" fmla="*/ 3597392 h 3744827"/>
                <a:gd name="connsiteX26" fmla="*/ 3656134 w 6891194"/>
                <a:gd name="connsiteY26" fmla="*/ 3637209 h 3744827"/>
                <a:gd name="connsiteX27" fmla="*/ 3637396 w 6891194"/>
                <a:gd name="connsiteY27" fmla="*/ 3688737 h 3744827"/>
                <a:gd name="connsiteX28" fmla="*/ 3728741 w 6891194"/>
                <a:gd name="connsiteY28" fmla="*/ 3735580 h 3744827"/>
                <a:gd name="connsiteX29" fmla="*/ 3719372 w 6891194"/>
                <a:gd name="connsiteY29" fmla="*/ 3679368 h 3744827"/>
                <a:gd name="connsiteX30" fmla="*/ 3749821 w 6891194"/>
                <a:gd name="connsiteY30" fmla="*/ 3639551 h 3744827"/>
                <a:gd name="connsiteX31" fmla="*/ 3796664 w 6891194"/>
                <a:gd name="connsiteY31" fmla="*/ 3588023 h 3744827"/>
                <a:gd name="connsiteX32" fmla="*/ 3813059 w 6891194"/>
                <a:gd name="connsiteY32" fmla="*/ 3531811 h 3744827"/>
                <a:gd name="connsiteX33" fmla="*/ 3855218 w 6891194"/>
                <a:gd name="connsiteY33" fmla="*/ 3506047 h 3744827"/>
                <a:gd name="connsiteX34" fmla="*/ 3911431 w 6891194"/>
                <a:gd name="connsiteY34" fmla="*/ 3466230 h 3744827"/>
                <a:gd name="connsiteX35" fmla="*/ 3958274 w 6891194"/>
                <a:gd name="connsiteY35" fmla="*/ 3445151 h 3744827"/>
                <a:gd name="connsiteX36" fmla="*/ 3998091 w 6891194"/>
                <a:gd name="connsiteY36" fmla="*/ 3417045 h 3744827"/>
                <a:gd name="connsiteX37" fmla="*/ 4073040 w 6891194"/>
                <a:gd name="connsiteY37" fmla="*/ 3377228 h 3744827"/>
                <a:gd name="connsiteX38" fmla="*/ 4129253 w 6891194"/>
                <a:gd name="connsiteY38" fmla="*/ 3325700 h 3744827"/>
                <a:gd name="connsiteX39" fmla="*/ 4103489 w 6891194"/>
                <a:gd name="connsiteY39" fmla="*/ 3306963 h 3744827"/>
                <a:gd name="connsiteX40" fmla="*/ 4133937 w 6891194"/>
                <a:gd name="connsiteY40" fmla="*/ 3267146 h 3744827"/>
                <a:gd name="connsiteX41" fmla="*/ 4157359 w 6891194"/>
                <a:gd name="connsiteY41" fmla="*/ 3232013 h 3744827"/>
                <a:gd name="connsiteX42" fmla="*/ 4171412 w 6891194"/>
                <a:gd name="connsiteY42" fmla="*/ 3199223 h 3744827"/>
                <a:gd name="connsiteX43" fmla="*/ 4201860 w 6891194"/>
                <a:gd name="connsiteY43" fmla="*/ 3187512 h 3744827"/>
                <a:gd name="connsiteX44" fmla="*/ 4232308 w 6891194"/>
                <a:gd name="connsiteY44" fmla="*/ 3189854 h 3744827"/>
                <a:gd name="connsiteX45" fmla="*/ 4309600 w 6891194"/>
                <a:gd name="connsiteY45" fmla="*/ 3192196 h 3744827"/>
                <a:gd name="connsiteX46" fmla="*/ 4410314 w 6891194"/>
                <a:gd name="connsiteY46" fmla="*/ 3220302 h 3744827"/>
                <a:gd name="connsiteX47" fmla="*/ 4440762 w 6891194"/>
                <a:gd name="connsiteY47" fmla="*/ 3250750 h 3744827"/>
                <a:gd name="connsiteX48" fmla="*/ 4506824 w 6891194"/>
                <a:gd name="connsiteY48" fmla="*/ 3249711 h 3744827"/>
                <a:gd name="connsiteX49" fmla="*/ 4527422 w 6891194"/>
                <a:gd name="connsiteY49" fmla="*/ 3281199 h 3744827"/>
                <a:gd name="connsiteX50" fmla="*/ 4550844 w 6891194"/>
                <a:gd name="connsiteY50" fmla="*/ 3283541 h 3744827"/>
                <a:gd name="connsiteX51" fmla="*/ 4541700 w 6891194"/>
                <a:gd name="connsiteY51" fmla="*/ 3231016 h 3744827"/>
                <a:gd name="connsiteX52" fmla="*/ 4558699 w 6891194"/>
                <a:gd name="connsiteY52" fmla="*/ 3174664 h 3744827"/>
                <a:gd name="connsiteX53" fmla="*/ 4563241 w 6891194"/>
                <a:gd name="connsiteY53" fmla="*/ 3125669 h 3744827"/>
                <a:gd name="connsiteX54" fmla="*/ 4606630 w 6891194"/>
                <a:gd name="connsiteY54" fmla="*/ 3107736 h 3744827"/>
                <a:gd name="connsiteX55" fmla="*/ 4742902 w 6891194"/>
                <a:gd name="connsiteY55" fmla="*/ 3117247 h 3744827"/>
                <a:gd name="connsiteX56" fmla="*/ 4848300 w 6891194"/>
                <a:gd name="connsiteY56" fmla="*/ 3173459 h 3744827"/>
                <a:gd name="connsiteX57" fmla="*/ 4918565 w 6891194"/>
                <a:gd name="connsiteY57" fmla="*/ 3180485 h 3744827"/>
                <a:gd name="connsiteX58" fmla="*/ 4943619 w 6891194"/>
                <a:gd name="connsiteY58" fmla="*/ 3144926 h 3744827"/>
                <a:gd name="connsiteX59" fmla="*/ 5066122 w 6891194"/>
                <a:gd name="connsiteY59" fmla="*/ 3159406 h 3744827"/>
                <a:gd name="connsiteX60" fmla="*/ 5141072 w 6891194"/>
                <a:gd name="connsiteY60" fmla="*/ 3140668 h 3744827"/>
                <a:gd name="connsiteX61" fmla="*/ 5173862 w 6891194"/>
                <a:gd name="connsiteY61" fmla="*/ 3157063 h 3744827"/>
                <a:gd name="connsiteX62" fmla="*/ 5312050 w 6891194"/>
                <a:gd name="connsiteY62" fmla="*/ 3171117 h 3744827"/>
                <a:gd name="connsiteX63" fmla="*/ 5398711 w 6891194"/>
                <a:gd name="connsiteY63" fmla="*/ 3165178 h 3744827"/>
                <a:gd name="connsiteX64" fmla="*/ 5478913 w 6891194"/>
                <a:gd name="connsiteY64" fmla="*/ 3196479 h 3744827"/>
                <a:gd name="connsiteX65" fmla="*/ 5511135 w 6891194"/>
                <a:gd name="connsiteY65" fmla="*/ 3189854 h 3744827"/>
                <a:gd name="connsiteX66" fmla="*/ 5525189 w 6891194"/>
                <a:gd name="connsiteY66" fmla="*/ 3222644 h 3744827"/>
                <a:gd name="connsiteX67" fmla="*/ 5548610 w 6891194"/>
                <a:gd name="connsiteY67" fmla="*/ 3250750 h 3744827"/>
                <a:gd name="connsiteX68" fmla="*/ 5557979 w 6891194"/>
                <a:gd name="connsiteY68" fmla="*/ 3269488 h 3744827"/>
                <a:gd name="connsiteX69" fmla="*/ 5646982 w 6891194"/>
                <a:gd name="connsiteY69" fmla="*/ 3274172 h 3744827"/>
                <a:gd name="connsiteX70" fmla="*/ 5693825 w 6891194"/>
                <a:gd name="connsiteY70" fmla="*/ 3344437 h 3744827"/>
                <a:gd name="connsiteX71" fmla="*/ 5672745 w 6891194"/>
                <a:gd name="connsiteY71" fmla="*/ 3220302 h 3744827"/>
                <a:gd name="connsiteX72" fmla="*/ 5691885 w 6891194"/>
                <a:gd name="connsiteY72" fmla="*/ 3177859 h 3744827"/>
                <a:gd name="connsiteX73" fmla="*/ 5745352 w 6891194"/>
                <a:gd name="connsiteY73" fmla="*/ 3154721 h 3744827"/>
                <a:gd name="connsiteX74" fmla="*/ 5708681 w 6891194"/>
                <a:gd name="connsiteY74" fmla="*/ 3131442 h 3744827"/>
                <a:gd name="connsiteX75" fmla="*/ 5761748 w 6891194"/>
                <a:gd name="connsiteY75" fmla="*/ 3098509 h 3744827"/>
                <a:gd name="connsiteX76" fmla="*/ 5785170 w 6891194"/>
                <a:gd name="connsiteY76" fmla="*/ 3112562 h 3744827"/>
                <a:gd name="connsiteX77" fmla="*/ 5708280 w 6891194"/>
                <a:gd name="connsiteY77" fmla="*/ 2846240 h 3744827"/>
                <a:gd name="connsiteX78" fmla="*/ 5710220 w 6891194"/>
                <a:gd name="connsiteY78" fmla="*/ 2768263 h 3744827"/>
                <a:gd name="connsiteX79" fmla="*/ 5710220 w 6891194"/>
                <a:gd name="connsiteY79" fmla="*/ 2728446 h 3744827"/>
                <a:gd name="connsiteX80" fmla="*/ 5732270 w 6891194"/>
                <a:gd name="connsiteY80" fmla="*/ 2697027 h 3744827"/>
                <a:gd name="connsiteX81" fmla="*/ 5678091 w 6891194"/>
                <a:gd name="connsiteY81" fmla="*/ 2674316 h 3744827"/>
                <a:gd name="connsiteX82" fmla="*/ 5644639 w 6891194"/>
                <a:gd name="connsiteY82" fmla="*/ 2683944 h 3744827"/>
                <a:gd name="connsiteX83" fmla="*/ 5621526 w 6891194"/>
                <a:gd name="connsiteY83" fmla="*/ 2653780 h 3744827"/>
                <a:gd name="connsiteX84" fmla="*/ 5703193 w 6891194"/>
                <a:gd name="connsiteY84" fmla="*/ 2618363 h 3744827"/>
                <a:gd name="connsiteX85" fmla="*/ 5811293 w 6891194"/>
                <a:gd name="connsiteY85" fmla="*/ 2583920 h 3744827"/>
                <a:gd name="connsiteX86" fmla="*/ 5918674 w 6891194"/>
                <a:gd name="connsiteY86" fmla="*/ 2545756 h 3744827"/>
                <a:gd name="connsiteX87" fmla="*/ 5979570 w 6891194"/>
                <a:gd name="connsiteY87" fmla="*/ 2594942 h 3744827"/>
                <a:gd name="connsiteX88" fmla="*/ 6068573 w 6891194"/>
                <a:gd name="connsiteY88" fmla="*/ 2599626 h 3744827"/>
                <a:gd name="connsiteX89" fmla="*/ 6094337 w 6891194"/>
                <a:gd name="connsiteY89" fmla="*/ 2529361 h 3744827"/>
                <a:gd name="connsiteX90" fmla="*/ 6035782 w 6891194"/>
                <a:gd name="connsiteY90" fmla="*/ 2496571 h 3744827"/>
                <a:gd name="connsiteX91" fmla="*/ 6061547 w 6891194"/>
                <a:gd name="connsiteY91" fmla="*/ 2423963 h 3744827"/>
                <a:gd name="connsiteX92" fmla="*/ 6084968 w 6891194"/>
                <a:gd name="connsiteY92" fmla="*/ 2306854 h 3744827"/>
                <a:gd name="connsiteX93" fmla="*/ 6124785 w 6891194"/>
                <a:gd name="connsiteY93" fmla="*/ 2206141 h 3744827"/>
                <a:gd name="connsiteX94" fmla="*/ 6150549 w 6891194"/>
                <a:gd name="connsiteY94" fmla="*/ 2138218 h 3744827"/>
                <a:gd name="connsiteX95" fmla="*/ 6180997 w 6891194"/>
                <a:gd name="connsiteY95" fmla="*/ 2070295 h 3744827"/>
                <a:gd name="connsiteX96" fmla="*/ 6319185 w 6891194"/>
                <a:gd name="connsiteY96" fmla="*/ 2135876 h 3744827"/>
                <a:gd name="connsiteX97" fmla="*/ 6431610 w 6891194"/>
                <a:gd name="connsiteY97" fmla="*/ 2131191 h 3744827"/>
                <a:gd name="connsiteX98" fmla="*/ 6459716 w 6891194"/>
                <a:gd name="connsiteY98" fmla="*/ 2175693 h 3744827"/>
                <a:gd name="connsiteX99" fmla="*/ 6560429 w 6891194"/>
                <a:gd name="connsiteY99" fmla="*/ 2110112 h 3744827"/>
                <a:gd name="connsiteX100" fmla="*/ 6609615 w 6891194"/>
                <a:gd name="connsiteY100" fmla="*/ 2032820 h 3744827"/>
                <a:gd name="connsiteX101" fmla="*/ 6574482 w 6891194"/>
                <a:gd name="connsiteY101" fmla="*/ 1918053 h 3744827"/>
                <a:gd name="connsiteX102" fmla="*/ 6604931 w 6891194"/>
                <a:gd name="connsiteY102" fmla="*/ 1782207 h 3744827"/>
                <a:gd name="connsiteX103" fmla="*/ 6691023 w 6891194"/>
                <a:gd name="connsiteY103" fmla="*/ 1759873 h 3744827"/>
                <a:gd name="connsiteX104" fmla="*/ 6764198 w 6891194"/>
                <a:gd name="connsiteY104" fmla="*/ 1721311 h 3744827"/>
                <a:gd name="connsiteX105" fmla="*/ 6785278 w 6891194"/>
                <a:gd name="connsiteY105" fmla="*/ 1636993 h 3744827"/>
                <a:gd name="connsiteX106" fmla="*/ 6883649 w 6891194"/>
                <a:gd name="connsiteY106" fmla="*/ 1601860 h 3744827"/>
                <a:gd name="connsiteX107" fmla="*/ 6862570 w 6891194"/>
                <a:gd name="connsiteY107" fmla="*/ 1552674 h 3744827"/>
                <a:gd name="connsiteX108" fmla="*/ 6822753 w 6891194"/>
                <a:gd name="connsiteY108" fmla="*/ 1538621 h 3744827"/>
                <a:gd name="connsiteX109" fmla="*/ 6789963 w 6891194"/>
                <a:gd name="connsiteY109" fmla="*/ 1489436 h 3744827"/>
                <a:gd name="connsiteX110" fmla="*/ 6757172 w 6891194"/>
                <a:gd name="connsiteY110" fmla="*/ 1470698 h 3744827"/>
                <a:gd name="connsiteX111" fmla="*/ 6771225 w 6891194"/>
                <a:gd name="connsiteY111" fmla="*/ 1456645 h 3744827"/>
                <a:gd name="connsiteX112" fmla="*/ 6789963 w 6891194"/>
                <a:gd name="connsiteY112" fmla="*/ 1442592 h 3744827"/>
                <a:gd name="connsiteX113" fmla="*/ 6773567 w 6891194"/>
                <a:gd name="connsiteY113" fmla="*/ 1419170 h 3744827"/>
                <a:gd name="connsiteX114" fmla="*/ 6750145 w 6891194"/>
                <a:gd name="connsiteY114" fmla="*/ 1430881 h 3744827"/>
                <a:gd name="connsiteX115" fmla="*/ 6715650 w 6891194"/>
                <a:gd name="connsiteY115" fmla="*/ 1463128 h 3744827"/>
                <a:gd name="connsiteX116" fmla="*/ 6693933 w 6891194"/>
                <a:gd name="connsiteY116" fmla="*/ 1505831 h 3744827"/>
                <a:gd name="connsiteX117" fmla="*/ 6607273 w 6891194"/>
                <a:gd name="connsiteY117" fmla="*/ 1475383 h 3744827"/>
                <a:gd name="connsiteX118" fmla="*/ 6525297 w 6891194"/>
                <a:gd name="connsiteY118" fmla="*/ 1477725 h 3744827"/>
                <a:gd name="connsiteX119" fmla="*/ 6482569 w 6891194"/>
                <a:gd name="connsiteY119" fmla="*/ 1380324 h 3744827"/>
                <a:gd name="connsiteX120" fmla="*/ 6490164 w 6891194"/>
                <a:gd name="connsiteY120" fmla="*/ 1348905 h 3744827"/>
                <a:gd name="connsiteX121" fmla="*/ 6380082 w 6891194"/>
                <a:gd name="connsiteY121" fmla="*/ 1318457 h 3744827"/>
                <a:gd name="connsiteX122" fmla="*/ 6349634 w 6891194"/>
                <a:gd name="connsiteY122" fmla="*/ 1238823 h 3744827"/>
                <a:gd name="connsiteX123" fmla="*/ 6316972 w 6891194"/>
                <a:gd name="connsiteY123" fmla="*/ 1194995 h 3744827"/>
                <a:gd name="connsiteX124" fmla="*/ 6319185 w 6891194"/>
                <a:gd name="connsiteY124" fmla="*/ 1161531 h 3744827"/>
                <a:gd name="connsiteX125" fmla="*/ 6213788 w 6891194"/>
                <a:gd name="connsiteY125" fmla="*/ 1117030 h 3744827"/>
                <a:gd name="connsiteX126" fmla="*/ 6179175 w 6891194"/>
                <a:gd name="connsiteY126" fmla="*/ 1128228 h 3744827"/>
                <a:gd name="connsiteX127" fmla="*/ 6134154 w 6891194"/>
                <a:gd name="connsiteY127" fmla="*/ 1142794 h 3744827"/>
                <a:gd name="connsiteX128" fmla="*/ 6077941 w 6891194"/>
                <a:gd name="connsiteY128" fmla="*/ 1187295 h 3744827"/>
                <a:gd name="connsiteX129" fmla="*/ 6010018 w 6891194"/>
                <a:gd name="connsiteY129" fmla="*/ 1194322 h 3744827"/>
                <a:gd name="connsiteX130" fmla="*/ 5923358 w 6891194"/>
                <a:gd name="connsiteY130" fmla="*/ 1173242 h 3744827"/>
                <a:gd name="connsiteX131" fmla="*/ 5881199 w 6891194"/>
                <a:gd name="connsiteY131" fmla="*/ 1173242 h 3744827"/>
                <a:gd name="connsiteX132" fmla="*/ 5827329 w 6891194"/>
                <a:gd name="connsiteY132" fmla="*/ 1128741 h 3744827"/>
                <a:gd name="connsiteX133" fmla="*/ 5813276 w 6891194"/>
                <a:gd name="connsiteY133" fmla="*/ 1065502 h 3744827"/>
                <a:gd name="connsiteX134" fmla="*/ 5779966 w 6891194"/>
                <a:gd name="connsiteY134" fmla="*/ 1044398 h 3744827"/>
                <a:gd name="connsiteX135" fmla="*/ 5743011 w 6891194"/>
                <a:gd name="connsiteY135" fmla="*/ 1060818 h 3744827"/>
                <a:gd name="connsiteX136" fmla="*/ 5726615 w 6891194"/>
                <a:gd name="connsiteY136" fmla="*/ 1088924 h 3744827"/>
                <a:gd name="connsiteX137" fmla="*/ 5719589 w 6891194"/>
                <a:gd name="connsiteY137" fmla="*/ 1128741 h 3744827"/>
                <a:gd name="connsiteX138" fmla="*/ 5663377 w 6891194"/>
                <a:gd name="connsiteY138" fmla="*/ 1173242 h 3744827"/>
                <a:gd name="connsiteX139" fmla="*/ 5426817 w 6891194"/>
                <a:gd name="connsiteY139" fmla="*/ 756335 h 3744827"/>
                <a:gd name="connsiteX140" fmla="*/ 5326104 w 6891194"/>
                <a:gd name="connsiteY140" fmla="*/ 599410 h 3744827"/>
                <a:gd name="connsiteX141" fmla="*/ 5260523 w 6891194"/>
                <a:gd name="connsiteY141" fmla="*/ 505723 h 3744827"/>
                <a:gd name="connsiteX142" fmla="*/ 5054411 w 6891194"/>
                <a:gd name="connsiteY142" fmla="*/ 365192 h 3744827"/>
                <a:gd name="connsiteX143" fmla="*/ 5043788 w 6891194"/>
                <a:gd name="connsiteY143" fmla="*/ 316550 h 3744827"/>
                <a:gd name="connsiteX144" fmla="*/ 5096571 w 6891194"/>
                <a:gd name="connsiteY144" fmla="*/ 323033 h 3744827"/>
                <a:gd name="connsiteX145" fmla="*/ 5115308 w 6891194"/>
                <a:gd name="connsiteY145" fmla="*/ 273847 h 3744827"/>
                <a:gd name="connsiteX146" fmla="*/ 5105939 w 6891194"/>
                <a:gd name="connsiteY146" fmla="*/ 236373 h 3744827"/>
                <a:gd name="connsiteX147" fmla="*/ 5056754 w 6891194"/>
                <a:gd name="connsiteY147" fmla="*/ 273847 h 3744827"/>
                <a:gd name="connsiteX148" fmla="*/ 5009910 w 6891194"/>
                <a:gd name="connsiteY148" fmla="*/ 273847 h 3744827"/>
                <a:gd name="connsiteX149" fmla="*/ 5009910 w 6891194"/>
                <a:gd name="connsiteY149" fmla="*/ 297269 h 3744827"/>
                <a:gd name="connsiteX150" fmla="*/ 4913881 w 6891194"/>
                <a:gd name="connsiteY150" fmla="*/ 337086 h 3744827"/>
                <a:gd name="connsiteX151" fmla="*/ 4888117 w 6891194"/>
                <a:gd name="connsiteY151" fmla="*/ 327717 h 3744827"/>
                <a:gd name="connsiteX152" fmla="*/ 4864695 w 6891194"/>
                <a:gd name="connsiteY152" fmla="*/ 348797 h 3744827"/>
                <a:gd name="connsiteX153" fmla="*/ 4864695 w 6891194"/>
                <a:gd name="connsiteY153" fmla="*/ 369876 h 3744827"/>
                <a:gd name="connsiteX154" fmla="*/ 4810825 w 6891194"/>
                <a:gd name="connsiteY154" fmla="*/ 414378 h 3744827"/>
                <a:gd name="connsiteX155" fmla="*/ 4752271 w 6891194"/>
                <a:gd name="connsiteY155" fmla="*/ 402667 h 3744827"/>
                <a:gd name="connsiteX156" fmla="*/ 4733534 w 6891194"/>
                <a:gd name="connsiteY156" fmla="*/ 437799 h 3744827"/>
                <a:gd name="connsiteX157" fmla="*/ 4714796 w 6891194"/>
                <a:gd name="connsiteY157" fmla="*/ 454195 h 3744827"/>
                <a:gd name="connsiteX158" fmla="*/ 4714796 w 6891194"/>
                <a:gd name="connsiteY158" fmla="*/ 491669 h 3744827"/>
                <a:gd name="connsiteX159" fmla="*/ 4668237 w 6891194"/>
                <a:gd name="connsiteY159" fmla="*/ 461907 h 3744827"/>
                <a:gd name="connsiteX160" fmla="*/ 4632820 w 6891194"/>
                <a:gd name="connsiteY160" fmla="*/ 454195 h 3744827"/>
                <a:gd name="connsiteX161" fmla="*/ 4574266 w 6891194"/>
                <a:gd name="connsiteY161" fmla="*/ 461221 h 3744827"/>
                <a:gd name="connsiteX162" fmla="*/ 4541475 w 6891194"/>
                <a:gd name="connsiteY162" fmla="*/ 496354 h 3744827"/>
                <a:gd name="connsiteX163" fmla="*/ 4511027 w 6891194"/>
                <a:gd name="connsiteY163" fmla="*/ 468248 h 3744827"/>
                <a:gd name="connsiteX164" fmla="*/ 4517485 w 6891194"/>
                <a:gd name="connsiteY164" fmla="*/ 437799 h 3744827"/>
                <a:gd name="connsiteX165" fmla="*/ 4564897 w 6891194"/>
                <a:gd name="connsiteY165" fmla="*/ 393298 h 3744827"/>
                <a:gd name="connsiteX166" fmla="*/ 4581292 w 6891194"/>
                <a:gd name="connsiteY166" fmla="*/ 397983 h 3744827"/>
                <a:gd name="connsiteX167" fmla="*/ 4602372 w 6891194"/>
                <a:gd name="connsiteY167" fmla="*/ 348797 h 3744827"/>
                <a:gd name="connsiteX168" fmla="*/ 4567239 w 6891194"/>
                <a:gd name="connsiteY168" fmla="*/ 365192 h 3744827"/>
                <a:gd name="connsiteX169" fmla="*/ 4478663 w 6891194"/>
                <a:gd name="connsiteY169" fmla="*/ 362708 h 3744827"/>
                <a:gd name="connsiteX170" fmla="*/ 4471210 w 6891194"/>
                <a:gd name="connsiteY170" fmla="*/ 337086 h 3744827"/>
                <a:gd name="connsiteX171" fmla="*/ 4410314 w 6891194"/>
                <a:gd name="connsiteY171" fmla="*/ 323033 h 3744827"/>
                <a:gd name="connsiteX172" fmla="*/ 4391576 w 6891194"/>
                <a:gd name="connsiteY172" fmla="*/ 339428 h 3744827"/>
                <a:gd name="connsiteX173" fmla="*/ 4414998 w 6891194"/>
                <a:gd name="connsiteY173" fmla="*/ 374561 h 3744827"/>
                <a:gd name="connsiteX174" fmla="*/ 4396261 w 6891194"/>
                <a:gd name="connsiteY174" fmla="*/ 379245 h 3744827"/>
                <a:gd name="connsiteX175" fmla="*/ 4372839 w 6891194"/>
                <a:gd name="connsiteY175" fmla="*/ 372219 h 3744827"/>
                <a:gd name="connsiteX176" fmla="*/ 4375181 w 6891194"/>
                <a:gd name="connsiteY176" fmla="*/ 344113 h 3744827"/>
                <a:gd name="connsiteX177" fmla="*/ 4361128 w 6891194"/>
                <a:gd name="connsiteY177" fmla="*/ 311322 h 3744827"/>
                <a:gd name="connsiteX178" fmla="*/ 4368155 w 6891194"/>
                <a:gd name="connsiteY178" fmla="*/ 294927 h 3744827"/>
                <a:gd name="connsiteX179" fmla="*/ 4325995 w 6891194"/>
                <a:gd name="connsiteY179" fmla="*/ 255110 h 3744827"/>
                <a:gd name="connsiteX180" fmla="*/ 4314285 w 6891194"/>
                <a:gd name="connsiteY180" fmla="*/ 262136 h 3744827"/>
                <a:gd name="connsiteX181" fmla="*/ 4335364 w 6891194"/>
                <a:gd name="connsiteY181" fmla="*/ 308980 h 3744827"/>
                <a:gd name="connsiteX182" fmla="*/ 4316627 w 6891194"/>
                <a:gd name="connsiteY182" fmla="*/ 318349 h 3744827"/>
                <a:gd name="connsiteX183" fmla="*/ 4258072 w 6891194"/>
                <a:gd name="connsiteY183" fmla="*/ 320691 h 3744827"/>
                <a:gd name="connsiteX184" fmla="*/ 4215913 w 6891194"/>
                <a:gd name="connsiteY184" fmla="*/ 330059 h 3744827"/>
                <a:gd name="connsiteX185" fmla="*/ 4162043 w 6891194"/>
                <a:gd name="connsiteY185" fmla="*/ 323033 h 3744827"/>
                <a:gd name="connsiteX186" fmla="*/ 4130649 w 6891194"/>
                <a:gd name="connsiteY186" fmla="*/ 280330 h 3744827"/>
                <a:gd name="connsiteX187" fmla="*/ 4166727 w 6891194"/>
                <a:gd name="connsiteY187" fmla="*/ 269163 h 3744827"/>
                <a:gd name="connsiteX188" fmla="*/ 4180780 w 6891194"/>
                <a:gd name="connsiteY188" fmla="*/ 189529 h 3744827"/>
                <a:gd name="connsiteX189" fmla="*/ 4131595 w 6891194"/>
                <a:gd name="connsiteY189" fmla="*/ 88816 h 3744827"/>
                <a:gd name="connsiteX190" fmla="*/ 4103489 w 6891194"/>
                <a:gd name="connsiteY190" fmla="*/ 37288 h 3744827"/>
                <a:gd name="connsiteX191" fmla="*/ 4068356 w 6891194"/>
                <a:gd name="connsiteY191" fmla="*/ 30261 h 3744827"/>
                <a:gd name="connsiteX192" fmla="*/ 4002349 w 6891194"/>
                <a:gd name="connsiteY192" fmla="*/ 64968 h 3744827"/>
                <a:gd name="connsiteX193" fmla="*/ 3927091 w 6891194"/>
                <a:gd name="connsiteY193" fmla="*/ 27067 h 3744827"/>
                <a:gd name="connsiteX194" fmla="*/ 3873956 w 6891194"/>
                <a:gd name="connsiteY194" fmla="*/ 25577 h 3744827"/>
                <a:gd name="connsiteX195" fmla="*/ 3834139 w 6891194"/>
                <a:gd name="connsiteY195" fmla="*/ 23235 h 3744827"/>
                <a:gd name="connsiteX196" fmla="*/ 3780269 w 6891194"/>
                <a:gd name="connsiteY196" fmla="*/ 2155 h 3744827"/>
                <a:gd name="connsiteX197" fmla="*/ 3789637 w 6891194"/>
                <a:gd name="connsiteY197" fmla="*/ 34946 h 3744827"/>
                <a:gd name="connsiteX198" fmla="*/ 3742794 w 6891194"/>
                <a:gd name="connsiteY198" fmla="*/ 23235 h 3744827"/>
                <a:gd name="connsiteX199" fmla="*/ 3733425 w 6891194"/>
                <a:gd name="connsiteY199" fmla="*/ 56025 h 3744827"/>
                <a:gd name="connsiteX200" fmla="*/ 3658476 w 6891194"/>
                <a:gd name="connsiteY200" fmla="*/ 70078 h 3744827"/>
                <a:gd name="connsiteX201" fmla="*/ 3684240 w 6891194"/>
                <a:gd name="connsiteY201" fmla="*/ 88816 h 3744827"/>
                <a:gd name="connsiteX202" fmla="*/ 3646765 w 6891194"/>
                <a:gd name="connsiteY202" fmla="*/ 121606 h 3744827"/>
                <a:gd name="connsiteX203" fmla="*/ 3585868 w 6891194"/>
                <a:gd name="connsiteY203" fmla="*/ 135659 h 3744827"/>
                <a:gd name="connsiteX204" fmla="*/ 3515247 w 6891194"/>
                <a:gd name="connsiteY204" fmla="*/ 142591 h 3744827"/>
                <a:gd name="connsiteX205" fmla="*/ 3428943 w 6891194"/>
                <a:gd name="connsiteY205" fmla="*/ 168449 h 3744827"/>
                <a:gd name="connsiteX206" fmla="*/ 3293096 w 6891194"/>
                <a:gd name="connsiteY206" fmla="*/ 205924 h 3744827"/>
                <a:gd name="connsiteX207" fmla="*/ 3236884 w 6891194"/>
                <a:gd name="connsiteY207" fmla="*/ 205924 h 3744827"/>
                <a:gd name="connsiteX208" fmla="*/ 3161935 w 6891194"/>
                <a:gd name="connsiteY208" fmla="*/ 219977 h 3744827"/>
                <a:gd name="connsiteX209" fmla="*/ 3164277 w 6891194"/>
                <a:gd name="connsiteY209" fmla="*/ 276190 h 3744827"/>
                <a:gd name="connsiteX210" fmla="*/ 3136171 w 6891194"/>
                <a:gd name="connsiteY210" fmla="*/ 280874 h 3744827"/>
                <a:gd name="connsiteX211" fmla="*/ 3077617 w 6891194"/>
                <a:gd name="connsiteY211" fmla="*/ 271505 h 3744827"/>
                <a:gd name="connsiteX212" fmla="*/ 2979245 w 6891194"/>
                <a:gd name="connsiteY212" fmla="*/ 280874 h 3744827"/>
                <a:gd name="connsiteX213" fmla="*/ 2962850 w 6891194"/>
                <a:gd name="connsiteY213" fmla="*/ 304296 h 3744827"/>
                <a:gd name="connsiteX214" fmla="*/ 2923033 w 6891194"/>
                <a:gd name="connsiteY214" fmla="*/ 313664 h 3744827"/>
                <a:gd name="connsiteX215" fmla="*/ 2850426 w 6891194"/>
                <a:gd name="connsiteY215" fmla="*/ 306638 h 3744827"/>
                <a:gd name="connsiteX216" fmla="*/ 2810609 w 6891194"/>
                <a:gd name="connsiteY216" fmla="*/ 337086 h 3744827"/>
                <a:gd name="connsiteX217" fmla="*/ 2752054 w 6891194"/>
                <a:gd name="connsiteY217" fmla="*/ 332402 h 3744827"/>
                <a:gd name="connsiteX218" fmla="*/ 2716922 w 6891194"/>
                <a:gd name="connsiteY218" fmla="*/ 393298 h 3744827"/>
                <a:gd name="connsiteX219" fmla="*/ 2676443 w 6891194"/>
                <a:gd name="connsiteY219" fmla="*/ 358024 h 3744827"/>
                <a:gd name="connsiteX220" fmla="*/ 2611524 w 6891194"/>
                <a:gd name="connsiteY220" fmla="*/ 367534 h 3744827"/>
                <a:gd name="connsiteX221" fmla="*/ 2574049 w 6891194"/>
                <a:gd name="connsiteY221" fmla="*/ 365192 h 3744827"/>
                <a:gd name="connsiteX222" fmla="*/ 2522521 w 6891194"/>
                <a:gd name="connsiteY222" fmla="*/ 365192 h 3744827"/>
                <a:gd name="connsiteX223" fmla="*/ 2506126 w 6891194"/>
                <a:gd name="connsiteY223" fmla="*/ 344113 h 3744827"/>
                <a:gd name="connsiteX224" fmla="*/ 2478020 w 6891194"/>
                <a:gd name="connsiteY224" fmla="*/ 365192 h 3744827"/>
                <a:gd name="connsiteX225" fmla="*/ 2468651 w 6891194"/>
                <a:gd name="connsiteY225" fmla="*/ 393298 h 3744827"/>
                <a:gd name="connsiteX226" fmla="*/ 2489731 w 6891194"/>
                <a:gd name="connsiteY226" fmla="*/ 400325 h 3744827"/>
                <a:gd name="connsiteX227" fmla="*/ 2461625 w 6891194"/>
                <a:gd name="connsiteY227" fmla="*/ 437799 h 3744827"/>
                <a:gd name="connsiteX228" fmla="*/ 2426492 w 6891194"/>
                <a:gd name="connsiteY228" fmla="*/ 433115 h 3744827"/>
                <a:gd name="connsiteX229" fmla="*/ 2463447 w 6891194"/>
                <a:gd name="connsiteY229" fmla="*/ 456253 h 3744827"/>
                <a:gd name="connsiteX230" fmla="*/ 2485047 w 6891194"/>
                <a:gd name="connsiteY230" fmla="*/ 472932 h 3744827"/>
                <a:gd name="connsiteX231" fmla="*/ 2550628 w 6891194"/>
                <a:gd name="connsiteY231" fmla="*/ 470590 h 3744827"/>
                <a:gd name="connsiteX232" fmla="*/ 2534232 w 6891194"/>
                <a:gd name="connsiteY232" fmla="*/ 496354 h 3744827"/>
                <a:gd name="connsiteX233" fmla="*/ 2490961 w 6891194"/>
                <a:gd name="connsiteY233" fmla="*/ 488357 h 3744827"/>
                <a:gd name="connsiteX234" fmla="*/ 2480362 w 6891194"/>
                <a:gd name="connsiteY234" fmla="*/ 519776 h 3744827"/>
                <a:gd name="connsiteX235" fmla="*/ 2499100 w 6891194"/>
                <a:gd name="connsiteY235" fmla="*/ 545539 h 3744827"/>
                <a:gd name="connsiteX236" fmla="*/ 2554557 w 6891194"/>
                <a:gd name="connsiteY236" fmla="*/ 562618 h 3744827"/>
                <a:gd name="connsiteX237" fmla="*/ 2590445 w 6891194"/>
                <a:gd name="connsiteY237" fmla="*/ 571303 h 3744827"/>
                <a:gd name="connsiteX238" fmla="*/ 2639630 w 6891194"/>
                <a:gd name="connsiteY238" fmla="*/ 590041 h 3744827"/>
                <a:gd name="connsiteX239" fmla="*/ 2625577 w 6891194"/>
                <a:gd name="connsiteY239" fmla="*/ 620489 h 3744827"/>
                <a:gd name="connsiteX240" fmla="*/ 2559996 w 6891194"/>
                <a:gd name="connsiteY240" fmla="*/ 615805 h 3744827"/>
                <a:gd name="connsiteX241" fmla="*/ 2503784 w 6891194"/>
                <a:gd name="connsiteY241" fmla="*/ 622831 h 3744827"/>
                <a:gd name="connsiteX242" fmla="*/ 2472508 w 6891194"/>
                <a:gd name="connsiteY242" fmla="*/ 603241 h 3744827"/>
                <a:gd name="connsiteX243" fmla="*/ 2402242 w 6891194"/>
                <a:gd name="connsiteY243" fmla="*/ 673507 h 3744827"/>
                <a:gd name="connsiteX244" fmla="*/ 2396044 w 6891194"/>
                <a:gd name="connsiteY244" fmla="*/ 697781 h 3744827"/>
                <a:gd name="connsiteX245" fmla="*/ 2424150 w 6891194"/>
                <a:gd name="connsiteY245" fmla="*/ 732913 h 3744827"/>
                <a:gd name="connsiteX246" fmla="*/ 2466309 w 6891194"/>
                <a:gd name="connsiteY246" fmla="*/ 786783 h 3744827"/>
                <a:gd name="connsiteX247" fmla="*/ 2377307 w 6891194"/>
                <a:gd name="connsiteY247" fmla="*/ 824258 h 3744827"/>
                <a:gd name="connsiteX248" fmla="*/ 2318752 w 6891194"/>
                <a:gd name="connsiteY248" fmla="*/ 866417 h 3744827"/>
                <a:gd name="connsiteX249" fmla="*/ 2271909 w 6891194"/>
                <a:gd name="connsiteY249" fmla="*/ 866417 h 3744827"/>
                <a:gd name="connsiteX250" fmla="*/ 2288304 w 6891194"/>
                <a:gd name="connsiteY250" fmla="*/ 899208 h 3744827"/>
                <a:gd name="connsiteX251" fmla="*/ 2346858 w 6891194"/>
                <a:gd name="connsiteY251" fmla="*/ 939025 h 3744827"/>
                <a:gd name="connsiteX252" fmla="*/ 2370280 w 6891194"/>
                <a:gd name="connsiteY252" fmla="*/ 955420 h 3744827"/>
                <a:gd name="connsiteX253" fmla="*/ 2440545 w 6891194"/>
                <a:gd name="connsiteY253" fmla="*/ 955420 h 3744827"/>
                <a:gd name="connsiteX254" fmla="*/ 2454598 w 6891194"/>
                <a:gd name="connsiteY254" fmla="*/ 999921 h 3744827"/>
                <a:gd name="connsiteX255" fmla="*/ 2515495 w 6891194"/>
                <a:gd name="connsiteY255" fmla="*/ 995237 h 3744827"/>
                <a:gd name="connsiteX256" fmla="*/ 2555312 w 6891194"/>
                <a:gd name="connsiteY256" fmla="*/ 1037396 h 3744827"/>
                <a:gd name="connsiteX257" fmla="*/ 2564680 w 6891194"/>
                <a:gd name="connsiteY257" fmla="*/ 1053791 h 3744827"/>
                <a:gd name="connsiteX258" fmla="*/ 2545943 w 6891194"/>
                <a:gd name="connsiteY258" fmla="*/ 1067844 h 3744827"/>
                <a:gd name="connsiteX259" fmla="*/ 2513153 w 6891194"/>
                <a:gd name="connsiteY259" fmla="*/ 1161531 h 3744827"/>
                <a:gd name="connsiteX260" fmla="*/ 2396044 w 6891194"/>
                <a:gd name="connsiteY260" fmla="*/ 1215401 h 3744827"/>
                <a:gd name="connsiteX261" fmla="*/ 2302357 w 6891194"/>
                <a:gd name="connsiteY261" fmla="*/ 1187295 h 3744827"/>
                <a:gd name="connsiteX262" fmla="*/ 2267224 w 6891194"/>
                <a:gd name="connsiteY262" fmla="*/ 1177927 h 3744827"/>
                <a:gd name="connsiteX263" fmla="*/ 2250829 w 6891194"/>
                <a:gd name="connsiteY263" fmla="*/ 1222428 h 3744827"/>
                <a:gd name="connsiteX264" fmla="*/ 2215697 w 6891194"/>
                <a:gd name="connsiteY264" fmla="*/ 1241165 h 3744827"/>
                <a:gd name="connsiteX265" fmla="*/ 2182906 w 6891194"/>
                <a:gd name="connsiteY265" fmla="*/ 1243507 h 3744827"/>
                <a:gd name="connsiteX266" fmla="*/ 2138405 w 6891194"/>
                <a:gd name="connsiteY266" fmla="*/ 1206033 h 3744827"/>
                <a:gd name="connsiteX267" fmla="*/ 2082193 w 6891194"/>
                <a:gd name="connsiteY267" fmla="*/ 1187295 h 3744827"/>
                <a:gd name="connsiteX268" fmla="*/ 2047060 w 6891194"/>
                <a:gd name="connsiteY268" fmla="*/ 1124056 h 3744827"/>
                <a:gd name="connsiteX269" fmla="*/ 2009585 w 6891194"/>
                <a:gd name="connsiteY269" fmla="*/ 1086582 h 3744827"/>
                <a:gd name="connsiteX270" fmla="*/ 1981086 w 6891194"/>
                <a:gd name="connsiteY270" fmla="*/ 1086360 h 3744827"/>
                <a:gd name="connsiteX271" fmla="*/ 1979137 w 6891194"/>
                <a:gd name="connsiteY271" fmla="*/ 1102977 h 3744827"/>
                <a:gd name="connsiteX272" fmla="*/ 1892477 w 6891194"/>
                <a:gd name="connsiteY272" fmla="*/ 1098293 h 3744827"/>
                <a:gd name="connsiteX273" fmla="*/ 1873739 w 6891194"/>
                <a:gd name="connsiteY273" fmla="*/ 1135767 h 3744827"/>
                <a:gd name="connsiteX274" fmla="*/ 1808158 w 6891194"/>
                <a:gd name="connsiteY274" fmla="*/ 1110003 h 3744827"/>
                <a:gd name="connsiteX275" fmla="*/ 1721498 w 6891194"/>
                <a:gd name="connsiteY275" fmla="*/ 1128741 h 3744827"/>
                <a:gd name="connsiteX276" fmla="*/ 1686365 w 6891194"/>
                <a:gd name="connsiteY276" fmla="*/ 1095950 h 3744827"/>
                <a:gd name="connsiteX277" fmla="*/ 1653575 w 6891194"/>
                <a:gd name="connsiteY277" fmla="*/ 1142794 h 3744827"/>
                <a:gd name="connsiteX278" fmla="*/ 1634837 w 6891194"/>
                <a:gd name="connsiteY278" fmla="*/ 1142794 h 3744827"/>
                <a:gd name="connsiteX279" fmla="*/ 1625469 w 6891194"/>
                <a:gd name="connsiteY279" fmla="*/ 1191979 h 3744827"/>
                <a:gd name="connsiteX280" fmla="*/ 1557546 w 6891194"/>
                <a:gd name="connsiteY280" fmla="*/ 1229454 h 3744827"/>
                <a:gd name="connsiteX281" fmla="*/ 1487280 w 6891194"/>
                <a:gd name="connsiteY281" fmla="*/ 1206033 h 3744827"/>
                <a:gd name="connsiteX282" fmla="*/ 1398278 w 6891194"/>
                <a:gd name="connsiteY282" fmla="*/ 1107661 h 3744827"/>
                <a:gd name="connsiteX283" fmla="*/ 1358769 w 6891194"/>
                <a:gd name="connsiteY283" fmla="*/ 1122791 h 3744827"/>
                <a:gd name="connsiteX284" fmla="*/ 1388909 w 6891194"/>
                <a:gd name="connsiteY284" fmla="*/ 1147478 h 3744827"/>
                <a:gd name="connsiteX285" fmla="*/ 1391251 w 6891194"/>
                <a:gd name="connsiteY285" fmla="*/ 1217743 h 3744827"/>
                <a:gd name="connsiteX286" fmla="*/ 1344408 w 6891194"/>
                <a:gd name="connsiteY286" fmla="*/ 1213059 h 3744827"/>
                <a:gd name="connsiteX287" fmla="*/ 1342066 w 6891194"/>
                <a:gd name="connsiteY287" fmla="*/ 1177927 h 3744827"/>
                <a:gd name="connsiteX288" fmla="*/ 1325670 w 6891194"/>
                <a:gd name="connsiteY288" fmla="*/ 1142794 h 3744827"/>
                <a:gd name="connsiteX289" fmla="*/ 1295222 w 6891194"/>
                <a:gd name="connsiteY289" fmla="*/ 1107661 h 3744827"/>
                <a:gd name="connsiteX290" fmla="*/ 1271800 w 6891194"/>
                <a:gd name="connsiteY290" fmla="*/ 1079555 h 3744827"/>
                <a:gd name="connsiteX291" fmla="*/ 1224957 w 6891194"/>
                <a:gd name="connsiteY291" fmla="*/ 1053791 h 3744827"/>
                <a:gd name="connsiteX292" fmla="*/ 1205842 w 6891194"/>
                <a:gd name="connsiteY292" fmla="*/ 1013999 h 3744827"/>
                <a:gd name="connsiteX293" fmla="*/ 1160967 w 6891194"/>
                <a:gd name="connsiteY293" fmla="*/ 995389 h 3744827"/>
                <a:gd name="connsiteX294" fmla="*/ 1107706 w 6891194"/>
                <a:gd name="connsiteY294" fmla="*/ 994149 h 3744827"/>
                <a:gd name="connsiteX295" fmla="*/ 1060933 w 6891194"/>
                <a:gd name="connsiteY295" fmla="*/ 988973 h 3744827"/>
                <a:gd name="connsiteX296" fmla="*/ 1020644 w 6891194"/>
                <a:gd name="connsiteY296" fmla="*/ 999637 h 3744827"/>
                <a:gd name="connsiteX297" fmla="*/ 995424 w 6891194"/>
                <a:gd name="connsiteY297" fmla="*/ 931998 h 3744827"/>
                <a:gd name="connsiteX298" fmla="*/ 939212 w 6891194"/>
                <a:gd name="connsiteY298" fmla="*/ 936683 h 3744827"/>
                <a:gd name="connsiteX299" fmla="*/ 906421 w 6891194"/>
                <a:gd name="connsiteY299" fmla="*/ 990553 h 3744827"/>
                <a:gd name="connsiteX300" fmla="*/ 836156 w 6891194"/>
                <a:gd name="connsiteY300" fmla="*/ 992895 h 3744827"/>
                <a:gd name="connsiteX301" fmla="*/ 801023 w 6891194"/>
                <a:gd name="connsiteY301" fmla="*/ 981184 h 3744827"/>
                <a:gd name="connsiteX302" fmla="*/ 791655 w 6891194"/>
                <a:gd name="connsiteY302" fmla="*/ 934340 h 3744827"/>
                <a:gd name="connsiteX303" fmla="*/ 754180 w 6891194"/>
                <a:gd name="connsiteY303" fmla="*/ 941367 h 3744827"/>
                <a:gd name="connsiteX304" fmla="*/ 735443 w 6891194"/>
                <a:gd name="connsiteY304" fmla="*/ 953078 h 3744827"/>
                <a:gd name="connsiteX305" fmla="*/ 714363 w 6891194"/>
                <a:gd name="connsiteY305" fmla="*/ 971815 h 3744827"/>
                <a:gd name="connsiteX306" fmla="*/ 686257 w 6891194"/>
                <a:gd name="connsiteY306" fmla="*/ 999921 h 3744827"/>
                <a:gd name="connsiteX307" fmla="*/ 646440 w 6891194"/>
                <a:gd name="connsiteY307" fmla="*/ 1042080 h 3744827"/>
                <a:gd name="connsiteX308" fmla="*/ 569148 w 6891194"/>
                <a:gd name="connsiteY308" fmla="*/ 1086582 h 3744827"/>
                <a:gd name="connsiteX309" fmla="*/ 524980 w 6891194"/>
                <a:gd name="connsiteY309" fmla="*/ 1079624 h 3744827"/>
                <a:gd name="connsiteX310" fmla="*/ 498364 w 6891194"/>
                <a:gd name="connsiteY310" fmla="*/ 1152564 h 3744827"/>
                <a:gd name="connsiteX311" fmla="*/ 414565 w 6891194"/>
                <a:gd name="connsiteY311" fmla="*/ 1201348 h 3744827"/>
                <a:gd name="connsiteX312" fmla="*/ 370063 w 6891194"/>
                <a:gd name="connsiteY312" fmla="*/ 1220865 h 3744827"/>
                <a:gd name="connsiteX313" fmla="*/ 412223 w 6891194"/>
                <a:gd name="connsiteY313" fmla="*/ 1354369 h 3744827"/>
                <a:gd name="connsiteX314" fmla="*/ 313307 w 6891194"/>
                <a:gd name="connsiteY314" fmla="*/ 1407577 h 3744827"/>
                <a:gd name="connsiteX315" fmla="*/ 267008 w 6891194"/>
                <a:gd name="connsiteY315" fmla="*/ 1337194 h 3744827"/>
                <a:gd name="connsiteX316" fmla="*/ 215480 w 6891194"/>
                <a:gd name="connsiteY316" fmla="*/ 1259903 h 3744827"/>
                <a:gd name="connsiteX317" fmla="*/ 192058 w 6891194"/>
                <a:gd name="connsiteY317" fmla="*/ 1245850 h 3744827"/>
                <a:gd name="connsiteX318" fmla="*/ 145215 w 6891194"/>
                <a:gd name="connsiteY318" fmla="*/ 1288009 h 3744827"/>
                <a:gd name="connsiteX319" fmla="*/ 145215 w 6891194"/>
                <a:gd name="connsiteY319" fmla="*/ 1365300 h 3744827"/>
                <a:gd name="connsiteX320" fmla="*/ 79634 w 6891194"/>
                <a:gd name="connsiteY320" fmla="*/ 1412144 h 3744827"/>
                <a:gd name="connsiteX321" fmla="*/ 63239 w 6891194"/>
                <a:gd name="connsiteY321" fmla="*/ 1531595 h 3744827"/>
                <a:gd name="connsiteX322" fmla="*/ 42159 w 6891194"/>
                <a:gd name="connsiteY322" fmla="*/ 1655730 h 3744827"/>
                <a:gd name="connsiteX323" fmla="*/ 0 w 6891194"/>
                <a:gd name="connsiteY323" fmla="*/ 1768154 h 3744827"/>
                <a:gd name="connsiteX324" fmla="*/ 107740 w 6891194"/>
                <a:gd name="connsiteY324" fmla="*/ 1798603 h 3744827"/>
                <a:gd name="connsiteX325" fmla="*/ 121793 w 6891194"/>
                <a:gd name="connsiteY325" fmla="*/ 1927422 h 3744827"/>
                <a:gd name="connsiteX326" fmla="*/ 147557 w 6891194"/>
                <a:gd name="connsiteY326" fmla="*/ 1948502 h 3744827"/>
                <a:gd name="connsiteX327" fmla="*/ 159268 w 6891194"/>
                <a:gd name="connsiteY327" fmla="*/ 1918053 h 3744827"/>
                <a:gd name="connsiteX328" fmla="*/ 192058 w 6891194"/>
                <a:gd name="connsiteY328" fmla="*/ 1922738 h 3744827"/>
                <a:gd name="connsiteX329" fmla="*/ 274034 w 6891194"/>
                <a:gd name="connsiteY329" fmla="*/ 1929764 h 3744827"/>
                <a:gd name="connsiteX330" fmla="*/ 341957 w 6891194"/>
                <a:gd name="connsiteY330" fmla="*/ 2021109 h 3744827"/>
                <a:gd name="connsiteX331" fmla="*/ 398170 w 6891194"/>
                <a:gd name="connsiteY331" fmla="*/ 2114796 h 3744827"/>
                <a:gd name="connsiteX332" fmla="*/ 428593 w 6891194"/>
                <a:gd name="connsiteY332" fmla="*/ 2189319 h 3744827"/>
                <a:gd name="connsiteX333" fmla="*/ 404514 w 6891194"/>
                <a:gd name="connsiteY333" fmla="*/ 2195264 h 3744827"/>
                <a:gd name="connsiteX334" fmla="*/ 379432 w 6891194"/>
                <a:gd name="connsiteY334" fmla="*/ 2201456 h 3744827"/>
                <a:gd name="connsiteX335" fmla="*/ 348984 w 6891194"/>
                <a:gd name="connsiteY335" fmla="*/ 2222536 h 3744827"/>
                <a:gd name="connsiteX336" fmla="*/ 378888 w 6891194"/>
                <a:gd name="connsiteY336" fmla="*/ 2240019 h 3744827"/>
                <a:gd name="connsiteX337" fmla="*/ 480146 w 6891194"/>
                <a:gd name="connsiteY337" fmla="*/ 2290459 h 3744827"/>
                <a:gd name="connsiteX338" fmla="*/ 585543 w 6891194"/>
                <a:gd name="connsiteY338" fmla="*/ 2386488 h 3744827"/>
                <a:gd name="connsiteX339" fmla="*/ 623018 w 6891194"/>
                <a:gd name="connsiteY339" fmla="*/ 2449727 h 3744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</a:cxnLst>
              <a:rect l="l" t="t" r="r" b="b"/>
              <a:pathLst>
                <a:path w="6891194" h="3744827">
                  <a:moveTo>
                    <a:pt x="623018" y="2449727"/>
                  </a:moveTo>
                  <a:lnTo>
                    <a:pt x="409880" y="2751867"/>
                  </a:lnTo>
                  <a:lnTo>
                    <a:pt x="791655" y="3501363"/>
                  </a:lnTo>
                  <a:cubicBezTo>
                    <a:pt x="791655" y="3501363"/>
                    <a:pt x="994689" y="3463927"/>
                    <a:pt x="996228" y="3454686"/>
                  </a:cubicBezTo>
                  <a:cubicBezTo>
                    <a:pt x="997866" y="3444843"/>
                    <a:pt x="1119065" y="3339889"/>
                    <a:pt x="1135788" y="3337577"/>
                  </a:cubicBezTo>
                  <a:cubicBezTo>
                    <a:pt x="1146148" y="3336145"/>
                    <a:pt x="1259897" y="3304687"/>
                    <a:pt x="1295222" y="3309305"/>
                  </a:cubicBezTo>
                  <a:cubicBezTo>
                    <a:pt x="1325621" y="3313279"/>
                    <a:pt x="1435961" y="3402783"/>
                    <a:pt x="1433411" y="3405334"/>
                  </a:cubicBezTo>
                  <a:cubicBezTo>
                    <a:pt x="1425776" y="3437344"/>
                    <a:pt x="1453501" y="3469353"/>
                    <a:pt x="1480254" y="3501363"/>
                  </a:cubicBezTo>
                  <a:cubicBezTo>
                    <a:pt x="1494052" y="3535477"/>
                    <a:pt x="1503559" y="3552424"/>
                    <a:pt x="1513044" y="3569286"/>
                  </a:cubicBezTo>
                  <a:cubicBezTo>
                    <a:pt x="1552389" y="3577542"/>
                    <a:pt x="1572409" y="3572313"/>
                    <a:pt x="1604830" y="3554478"/>
                  </a:cubicBezTo>
                  <a:lnTo>
                    <a:pt x="1606731" y="2630074"/>
                  </a:lnTo>
                  <a:lnTo>
                    <a:pt x="2040034" y="2487202"/>
                  </a:lnTo>
                  <a:lnTo>
                    <a:pt x="2469906" y="2833442"/>
                  </a:lnTo>
                  <a:cubicBezTo>
                    <a:pt x="2469906" y="2833442"/>
                    <a:pt x="2604498" y="3011849"/>
                    <a:pt x="2618550" y="3011849"/>
                  </a:cubicBezTo>
                  <a:cubicBezTo>
                    <a:pt x="2632604" y="3011849"/>
                    <a:pt x="2800956" y="2976172"/>
                    <a:pt x="2800956" y="2976172"/>
                  </a:cubicBezTo>
                  <a:cubicBezTo>
                    <a:pt x="2801360" y="2975633"/>
                    <a:pt x="3028617" y="2988020"/>
                    <a:pt x="3025119" y="2995027"/>
                  </a:cubicBezTo>
                  <a:cubicBezTo>
                    <a:pt x="3015472" y="3014347"/>
                    <a:pt x="3102386" y="2948468"/>
                    <a:pt x="3102386" y="2948468"/>
                  </a:cubicBezTo>
                  <a:cubicBezTo>
                    <a:pt x="3139330" y="2987642"/>
                    <a:pt x="3172738" y="3027994"/>
                    <a:pt x="3215663" y="3065175"/>
                  </a:cubicBezTo>
                  <a:lnTo>
                    <a:pt x="3260306" y="3171117"/>
                  </a:lnTo>
                  <a:lnTo>
                    <a:pt x="3309350" y="3131702"/>
                  </a:lnTo>
                  <a:lnTo>
                    <a:pt x="3290754" y="3386596"/>
                  </a:lnTo>
                  <a:lnTo>
                    <a:pt x="3379757" y="3386596"/>
                  </a:lnTo>
                  <a:cubicBezTo>
                    <a:pt x="3379757" y="3386596"/>
                    <a:pt x="3389254" y="3480138"/>
                    <a:pt x="3389126" y="3499021"/>
                  </a:cubicBezTo>
                  <a:cubicBezTo>
                    <a:pt x="3388959" y="3523604"/>
                    <a:pt x="3407863" y="3602077"/>
                    <a:pt x="3407863" y="3602077"/>
                  </a:cubicBezTo>
                  <a:cubicBezTo>
                    <a:pt x="3407863" y="3602077"/>
                    <a:pt x="3498776" y="3615307"/>
                    <a:pt x="3524972" y="3602077"/>
                  </a:cubicBezTo>
                  <a:cubicBezTo>
                    <a:pt x="3552114" y="3588368"/>
                    <a:pt x="3627710" y="3599070"/>
                    <a:pt x="3621001" y="3597392"/>
                  </a:cubicBezTo>
                  <a:lnTo>
                    <a:pt x="3656134" y="3637209"/>
                  </a:lnTo>
                  <a:cubicBezTo>
                    <a:pt x="3646686" y="3652556"/>
                    <a:pt x="3632372" y="3665121"/>
                    <a:pt x="3637396" y="3688737"/>
                  </a:cubicBezTo>
                  <a:cubicBezTo>
                    <a:pt x="3639063" y="3698735"/>
                    <a:pt x="3713764" y="3769807"/>
                    <a:pt x="3728741" y="3735580"/>
                  </a:cubicBezTo>
                  <a:cubicBezTo>
                    <a:pt x="3737941" y="3714556"/>
                    <a:pt x="3720432" y="3679368"/>
                    <a:pt x="3719372" y="3679368"/>
                  </a:cubicBezTo>
                  <a:cubicBezTo>
                    <a:pt x="3712841" y="3658936"/>
                    <a:pt x="3752365" y="3644226"/>
                    <a:pt x="3749821" y="3639551"/>
                  </a:cubicBezTo>
                  <a:cubicBezTo>
                    <a:pt x="3746395" y="3633259"/>
                    <a:pt x="3762841" y="3588233"/>
                    <a:pt x="3796664" y="3588023"/>
                  </a:cubicBezTo>
                  <a:cubicBezTo>
                    <a:pt x="3814957" y="3587910"/>
                    <a:pt x="3796664" y="3531811"/>
                    <a:pt x="3813059" y="3531811"/>
                  </a:cubicBezTo>
                  <a:cubicBezTo>
                    <a:pt x="3829454" y="3531811"/>
                    <a:pt x="3855218" y="3506047"/>
                    <a:pt x="3855218" y="3506047"/>
                  </a:cubicBezTo>
                  <a:lnTo>
                    <a:pt x="3911431" y="3466230"/>
                  </a:lnTo>
                  <a:cubicBezTo>
                    <a:pt x="3933113" y="3462996"/>
                    <a:pt x="3953916" y="3459213"/>
                    <a:pt x="3958274" y="3445151"/>
                  </a:cubicBezTo>
                  <a:cubicBezTo>
                    <a:pt x="3958274" y="3445151"/>
                    <a:pt x="3990102" y="3434629"/>
                    <a:pt x="3998091" y="3417045"/>
                  </a:cubicBezTo>
                  <a:cubicBezTo>
                    <a:pt x="4035799" y="3334042"/>
                    <a:pt x="4044260" y="3374837"/>
                    <a:pt x="4073040" y="3377228"/>
                  </a:cubicBezTo>
                  <a:cubicBezTo>
                    <a:pt x="4053161" y="3362580"/>
                    <a:pt x="4107199" y="3318819"/>
                    <a:pt x="4129253" y="3325700"/>
                  </a:cubicBezTo>
                  <a:cubicBezTo>
                    <a:pt x="4138196" y="3328491"/>
                    <a:pt x="4103489" y="3306963"/>
                    <a:pt x="4103489" y="3306963"/>
                  </a:cubicBezTo>
                  <a:cubicBezTo>
                    <a:pt x="4105953" y="3310659"/>
                    <a:pt x="4140786" y="3283094"/>
                    <a:pt x="4133937" y="3267146"/>
                  </a:cubicBezTo>
                  <a:cubicBezTo>
                    <a:pt x="4124930" y="3246172"/>
                    <a:pt x="4145809" y="3227200"/>
                    <a:pt x="4157359" y="3232013"/>
                  </a:cubicBezTo>
                  <a:lnTo>
                    <a:pt x="4171412" y="3199223"/>
                  </a:lnTo>
                  <a:lnTo>
                    <a:pt x="4201860" y="3187512"/>
                  </a:lnTo>
                  <a:lnTo>
                    <a:pt x="4232308" y="3189854"/>
                  </a:lnTo>
                  <a:cubicBezTo>
                    <a:pt x="4237028" y="3178317"/>
                    <a:pt x="4283856" y="3196409"/>
                    <a:pt x="4309600" y="3192196"/>
                  </a:cubicBezTo>
                  <a:cubicBezTo>
                    <a:pt x="4322890" y="3190021"/>
                    <a:pt x="4416234" y="3206518"/>
                    <a:pt x="4410314" y="3220302"/>
                  </a:cubicBezTo>
                  <a:cubicBezTo>
                    <a:pt x="4415044" y="3211366"/>
                    <a:pt x="4436135" y="3224097"/>
                    <a:pt x="4440762" y="3250750"/>
                  </a:cubicBezTo>
                  <a:cubicBezTo>
                    <a:pt x="4442365" y="3259981"/>
                    <a:pt x="4485560" y="3244407"/>
                    <a:pt x="4506824" y="3249711"/>
                  </a:cubicBezTo>
                  <a:cubicBezTo>
                    <a:pt x="4528089" y="3255016"/>
                    <a:pt x="4527422" y="3281199"/>
                    <a:pt x="4527422" y="3281199"/>
                  </a:cubicBezTo>
                  <a:lnTo>
                    <a:pt x="4550844" y="3283541"/>
                  </a:lnTo>
                  <a:cubicBezTo>
                    <a:pt x="4558064" y="3281368"/>
                    <a:pt x="4541009" y="3247402"/>
                    <a:pt x="4541700" y="3231016"/>
                  </a:cubicBezTo>
                  <a:cubicBezTo>
                    <a:pt x="4542390" y="3214629"/>
                    <a:pt x="4550888" y="3199261"/>
                    <a:pt x="4558699" y="3174664"/>
                  </a:cubicBezTo>
                  <a:cubicBezTo>
                    <a:pt x="4568146" y="3144915"/>
                    <a:pt x="4559829" y="3125669"/>
                    <a:pt x="4563241" y="3125669"/>
                  </a:cubicBezTo>
                  <a:lnTo>
                    <a:pt x="4606630" y="3107736"/>
                  </a:lnTo>
                  <a:cubicBezTo>
                    <a:pt x="4669629" y="3076854"/>
                    <a:pt x="4715235" y="3079674"/>
                    <a:pt x="4742902" y="3117247"/>
                  </a:cubicBezTo>
                  <a:cubicBezTo>
                    <a:pt x="4788354" y="3154557"/>
                    <a:pt x="4813238" y="3154848"/>
                    <a:pt x="4848300" y="3173459"/>
                  </a:cubicBezTo>
                  <a:lnTo>
                    <a:pt x="4918565" y="3180485"/>
                  </a:lnTo>
                  <a:lnTo>
                    <a:pt x="4943619" y="3144926"/>
                  </a:lnTo>
                  <a:lnTo>
                    <a:pt x="5066122" y="3159406"/>
                  </a:lnTo>
                  <a:lnTo>
                    <a:pt x="5141072" y="3140668"/>
                  </a:lnTo>
                  <a:lnTo>
                    <a:pt x="5173862" y="3157063"/>
                  </a:lnTo>
                  <a:cubicBezTo>
                    <a:pt x="5173862" y="3146629"/>
                    <a:pt x="5297998" y="3159976"/>
                    <a:pt x="5312050" y="3171117"/>
                  </a:cubicBezTo>
                  <a:cubicBezTo>
                    <a:pt x="5323658" y="3180319"/>
                    <a:pt x="5398711" y="3165178"/>
                    <a:pt x="5398711" y="3165178"/>
                  </a:cubicBezTo>
                  <a:lnTo>
                    <a:pt x="5478913" y="3196479"/>
                  </a:lnTo>
                  <a:lnTo>
                    <a:pt x="5511135" y="3189854"/>
                  </a:lnTo>
                  <a:cubicBezTo>
                    <a:pt x="5510546" y="3207565"/>
                    <a:pt x="5510628" y="3224412"/>
                    <a:pt x="5525189" y="3222644"/>
                  </a:cubicBezTo>
                  <a:cubicBezTo>
                    <a:pt x="5525189" y="3222644"/>
                    <a:pt x="5539241" y="3246066"/>
                    <a:pt x="5548610" y="3250750"/>
                  </a:cubicBezTo>
                  <a:cubicBezTo>
                    <a:pt x="5557979" y="3255435"/>
                    <a:pt x="5549580" y="3273638"/>
                    <a:pt x="5557979" y="3269488"/>
                  </a:cubicBezTo>
                  <a:cubicBezTo>
                    <a:pt x="5576496" y="3260339"/>
                    <a:pt x="5650535" y="3270619"/>
                    <a:pt x="5646982" y="3274172"/>
                  </a:cubicBezTo>
                  <a:cubicBezTo>
                    <a:pt x="5641697" y="3279457"/>
                    <a:pt x="5685730" y="3359558"/>
                    <a:pt x="5693825" y="3344437"/>
                  </a:cubicBezTo>
                  <a:cubicBezTo>
                    <a:pt x="5698383" y="3335923"/>
                    <a:pt x="5672745" y="3232013"/>
                    <a:pt x="5672745" y="3220302"/>
                  </a:cubicBezTo>
                  <a:cubicBezTo>
                    <a:pt x="5672745" y="3208591"/>
                    <a:pt x="5691885" y="3177859"/>
                    <a:pt x="5691885" y="3177859"/>
                  </a:cubicBezTo>
                  <a:cubicBezTo>
                    <a:pt x="5721916" y="3179303"/>
                    <a:pt x="5732252" y="3165975"/>
                    <a:pt x="5745352" y="3154721"/>
                  </a:cubicBezTo>
                  <a:cubicBezTo>
                    <a:pt x="5745352" y="3154721"/>
                    <a:pt x="5699313" y="3140810"/>
                    <a:pt x="5708681" y="3131442"/>
                  </a:cubicBezTo>
                  <a:cubicBezTo>
                    <a:pt x="5718051" y="3122073"/>
                    <a:pt x="5761748" y="3098509"/>
                    <a:pt x="5761748" y="3098509"/>
                  </a:cubicBezTo>
                  <a:lnTo>
                    <a:pt x="5785170" y="3112562"/>
                  </a:lnTo>
                  <a:cubicBezTo>
                    <a:pt x="5780784" y="3024340"/>
                    <a:pt x="5734536" y="2934462"/>
                    <a:pt x="5708280" y="2846240"/>
                  </a:cubicBezTo>
                  <a:lnTo>
                    <a:pt x="5710220" y="2768263"/>
                  </a:lnTo>
                  <a:cubicBezTo>
                    <a:pt x="5710220" y="2768263"/>
                    <a:pt x="5710373" y="2749394"/>
                    <a:pt x="5710220" y="2728446"/>
                  </a:cubicBezTo>
                  <a:cubicBezTo>
                    <a:pt x="5710089" y="2710368"/>
                    <a:pt x="5739585" y="2711574"/>
                    <a:pt x="5732270" y="2697027"/>
                  </a:cubicBezTo>
                  <a:cubicBezTo>
                    <a:pt x="5721084" y="2674784"/>
                    <a:pt x="5678091" y="2674316"/>
                    <a:pt x="5678091" y="2674316"/>
                  </a:cubicBezTo>
                  <a:cubicBezTo>
                    <a:pt x="5678091" y="2674316"/>
                    <a:pt x="5654008" y="2693313"/>
                    <a:pt x="5644639" y="2683944"/>
                  </a:cubicBezTo>
                  <a:cubicBezTo>
                    <a:pt x="5635271" y="2674576"/>
                    <a:pt x="5621526" y="2653780"/>
                    <a:pt x="5621526" y="2653780"/>
                  </a:cubicBezTo>
                  <a:cubicBezTo>
                    <a:pt x="5641667" y="2637726"/>
                    <a:pt x="5651956" y="2615760"/>
                    <a:pt x="5703193" y="2618363"/>
                  </a:cubicBezTo>
                  <a:cubicBezTo>
                    <a:pt x="5722010" y="2601669"/>
                    <a:pt x="5756870" y="2590292"/>
                    <a:pt x="5811293" y="2583920"/>
                  </a:cubicBezTo>
                  <a:cubicBezTo>
                    <a:pt x="5850232" y="2579360"/>
                    <a:pt x="5886323" y="2560927"/>
                    <a:pt x="5918674" y="2545756"/>
                  </a:cubicBezTo>
                  <a:cubicBezTo>
                    <a:pt x="5938301" y="2518279"/>
                    <a:pt x="5976315" y="2605585"/>
                    <a:pt x="5979570" y="2594942"/>
                  </a:cubicBezTo>
                  <a:cubicBezTo>
                    <a:pt x="5985033" y="2577082"/>
                    <a:pt x="6046212" y="2566674"/>
                    <a:pt x="6068573" y="2599626"/>
                  </a:cubicBezTo>
                  <a:cubicBezTo>
                    <a:pt x="6068573" y="2599626"/>
                    <a:pt x="6110732" y="2555125"/>
                    <a:pt x="6094337" y="2529361"/>
                  </a:cubicBezTo>
                  <a:cubicBezTo>
                    <a:pt x="6077941" y="2503597"/>
                    <a:pt x="6040466" y="2519992"/>
                    <a:pt x="6035782" y="2496571"/>
                  </a:cubicBezTo>
                  <a:cubicBezTo>
                    <a:pt x="6031098" y="2473149"/>
                    <a:pt x="6059204" y="2438016"/>
                    <a:pt x="6061547" y="2423963"/>
                  </a:cubicBezTo>
                  <a:cubicBezTo>
                    <a:pt x="6063888" y="2409910"/>
                    <a:pt x="6084968" y="2306854"/>
                    <a:pt x="6084968" y="2306854"/>
                  </a:cubicBezTo>
                  <a:cubicBezTo>
                    <a:pt x="6084968" y="2306854"/>
                    <a:pt x="6117758" y="2227220"/>
                    <a:pt x="6124785" y="2206141"/>
                  </a:cubicBezTo>
                  <a:cubicBezTo>
                    <a:pt x="6131811" y="2185061"/>
                    <a:pt x="6150549" y="2138218"/>
                    <a:pt x="6150549" y="2138218"/>
                  </a:cubicBezTo>
                  <a:cubicBezTo>
                    <a:pt x="6157652" y="2111993"/>
                    <a:pt x="6140502" y="2057235"/>
                    <a:pt x="6180997" y="2070295"/>
                  </a:cubicBezTo>
                  <a:lnTo>
                    <a:pt x="6319185" y="2135876"/>
                  </a:lnTo>
                  <a:cubicBezTo>
                    <a:pt x="6340992" y="2122919"/>
                    <a:pt x="6386045" y="2126870"/>
                    <a:pt x="6431610" y="2131191"/>
                  </a:cubicBezTo>
                  <a:cubicBezTo>
                    <a:pt x="6431610" y="2131191"/>
                    <a:pt x="6449540" y="2196527"/>
                    <a:pt x="6459716" y="2175693"/>
                  </a:cubicBezTo>
                  <a:cubicBezTo>
                    <a:pt x="6476111" y="2142123"/>
                    <a:pt x="6560429" y="2104217"/>
                    <a:pt x="6560429" y="2110112"/>
                  </a:cubicBezTo>
                  <a:cubicBezTo>
                    <a:pt x="6569498" y="2113998"/>
                    <a:pt x="6638075" y="2034325"/>
                    <a:pt x="6609615" y="2032820"/>
                  </a:cubicBezTo>
                  <a:cubicBezTo>
                    <a:pt x="6592989" y="2031941"/>
                    <a:pt x="6571486" y="1941784"/>
                    <a:pt x="6574482" y="1918053"/>
                  </a:cubicBezTo>
                  <a:cubicBezTo>
                    <a:pt x="6576829" y="1899464"/>
                    <a:pt x="6607886" y="1795946"/>
                    <a:pt x="6604931" y="1782207"/>
                  </a:cubicBezTo>
                  <a:cubicBezTo>
                    <a:pt x="6601148" y="1764623"/>
                    <a:pt x="6648616" y="1754333"/>
                    <a:pt x="6691023" y="1759873"/>
                  </a:cubicBezTo>
                  <a:cubicBezTo>
                    <a:pt x="6715711" y="1763099"/>
                    <a:pt x="6744743" y="1729078"/>
                    <a:pt x="6764198" y="1721311"/>
                  </a:cubicBezTo>
                  <a:cubicBezTo>
                    <a:pt x="6792332" y="1710079"/>
                    <a:pt x="6791707" y="1648992"/>
                    <a:pt x="6785278" y="1636993"/>
                  </a:cubicBezTo>
                  <a:cubicBezTo>
                    <a:pt x="6763084" y="1595565"/>
                    <a:pt x="6845808" y="1570611"/>
                    <a:pt x="6883649" y="1601860"/>
                  </a:cubicBezTo>
                  <a:cubicBezTo>
                    <a:pt x="6908933" y="1622739"/>
                    <a:pt x="6862570" y="1552674"/>
                    <a:pt x="6862570" y="1552674"/>
                  </a:cubicBezTo>
                  <a:cubicBezTo>
                    <a:pt x="6862570" y="1552674"/>
                    <a:pt x="6834385" y="1533746"/>
                    <a:pt x="6822753" y="1538621"/>
                  </a:cubicBezTo>
                  <a:cubicBezTo>
                    <a:pt x="6809419" y="1544210"/>
                    <a:pt x="6788669" y="1492023"/>
                    <a:pt x="6789963" y="1489436"/>
                  </a:cubicBezTo>
                  <a:cubicBezTo>
                    <a:pt x="6784002" y="1478219"/>
                    <a:pt x="6771933" y="1473113"/>
                    <a:pt x="6757172" y="1470698"/>
                  </a:cubicBezTo>
                  <a:cubicBezTo>
                    <a:pt x="6759313" y="1464742"/>
                    <a:pt x="6756759" y="1456439"/>
                    <a:pt x="6771225" y="1456645"/>
                  </a:cubicBezTo>
                  <a:cubicBezTo>
                    <a:pt x="6784227" y="1451961"/>
                    <a:pt x="6787865" y="1447276"/>
                    <a:pt x="6789963" y="1442592"/>
                  </a:cubicBezTo>
                  <a:cubicBezTo>
                    <a:pt x="6792078" y="1427204"/>
                    <a:pt x="6784638" y="1421372"/>
                    <a:pt x="6773567" y="1419170"/>
                  </a:cubicBezTo>
                  <a:cubicBezTo>
                    <a:pt x="6765760" y="1414308"/>
                    <a:pt x="6757953" y="1413849"/>
                    <a:pt x="6750145" y="1430881"/>
                  </a:cubicBezTo>
                  <a:cubicBezTo>
                    <a:pt x="6746459" y="1450418"/>
                    <a:pt x="6736955" y="1463411"/>
                    <a:pt x="6715650" y="1463128"/>
                  </a:cubicBezTo>
                  <a:cubicBezTo>
                    <a:pt x="6703173" y="1449265"/>
                    <a:pt x="6700183" y="1510789"/>
                    <a:pt x="6693933" y="1505831"/>
                  </a:cubicBezTo>
                  <a:cubicBezTo>
                    <a:pt x="6684427" y="1498290"/>
                    <a:pt x="6611723" y="1476273"/>
                    <a:pt x="6607273" y="1475383"/>
                  </a:cubicBezTo>
                  <a:cubicBezTo>
                    <a:pt x="6582645" y="1457279"/>
                    <a:pt x="6554287" y="1465285"/>
                    <a:pt x="6525297" y="1477725"/>
                  </a:cubicBezTo>
                  <a:cubicBezTo>
                    <a:pt x="6529621" y="1437315"/>
                    <a:pt x="6503924" y="1405488"/>
                    <a:pt x="6482569" y="1380324"/>
                  </a:cubicBezTo>
                  <a:cubicBezTo>
                    <a:pt x="6485832" y="1372471"/>
                    <a:pt x="6503589" y="1363015"/>
                    <a:pt x="6490164" y="1348905"/>
                  </a:cubicBezTo>
                  <a:cubicBezTo>
                    <a:pt x="6455972" y="1336671"/>
                    <a:pt x="6437937" y="1310972"/>
                    <a:pt x="6380082" y="1318457"/>
                  </a:cubicBezTo>
                  <a:cubicBezTo>
                    <a:pt x="6379205" y="1321527"/>
                    <a:pt x="6342646" y="1278135"/>
                    <a:pt x="6349634" y="1238823"/>
                  </a:cubicBezTo>
                  <a:cubicBezTo>
                    <a:pt x="6356135" y="1202251"/>
                    <a:pt x="6328115" y="1200409"/>
                    <a:pt x="6316972" y="1194995"/>
                  </a:cubicBezTo>
                  <a:cubicBezTo>
                    <a:pt x="6301524" y="1187490"/>
                    <a:pt x="6319185" y="1161531"/>
                    <a:pt x="6319185" y="1161531"/>
                  </a:cubicBezTo>
                  <a:cubicBezTo>
                    <a:pt x="6284053" y="1144164"/>
                    <a:pt x="6248920" y="1122077"/>
                    <a:pt x="6213788" y="1117030"/>
                  </a:cubicBezTo>
                  <a:cubicBezTo>
                    <a:pt x="6189014" y="1110468"/>
                    <a:pt x="6184669" y="1119795"/>
                    <a:pt x="6179175" y="1128228"/>
                  </a:cubicBezTo>
                  <a:cubicBezTo>
                    <a:pt x="6170668" y="1135927"/>
                    <a:pt x="6175412" y="1149424"/>
                    <a:pt x="6134154" y="1142794"/>
                  </a:cubicBezTo>
                  <a:cubicBezTo>
                    <a:pt x="6082014" y="1126081"/>
                    <a:pt x="6094820" y="1170706"/>
                    <a:pt x="6077941" y="1187295"/>
                  </a:cubicBezTo>
                  <a:cubicBezTo>
                    <a:pt x="6077941" y="1176930"/>
                    <a:pt x="5979951" y="1176535"/>
                    <a:pt x="6010018" y="1194322"/>
                  </a:cubicBezTo>
                  <a:cubicBezTo>
                    <a:pt x="6028990" y="1205544"/>
                    <a:pt x="5951041" y="1169782"/>
                    <a:pt x="5923358" y="1173242"/>
                  </a:cubicBezTo>
                  <a:cubicBezTo>
                    <a:pt x="5922556" y="1184083"/>
                    <a:pt x="5906248" y="1182239"/>
                    <a:pt x="5881199" y="1173242"/>
                  </a:cubicBezTo>
                  <a:cubicBezTo>
                    <a:pt x="5902768" y="1106720"/>
                    <a:pt x="5860862" y="1123205"/>
                    <a:pt x="5827329" y="1128741"/>
                  </a:cubicBezTo>
                  <a:cubicBezTo>
                    <a:pt x="5824601" y="1105972"/>
                    <a:pt x="5859177" y="1050986"/>
                    <a:pt x="5813276" y="1065502"/>
                  </a:cubicBezTo>
                  <a:lnTo>
                    <a:pt x="5779966" y="1044398"/>
                  </a:lnTo>
                  <a:cubicBezTo>
                    <a:pt x="5764412" y="1027222"/>
                    <a:pt x="5754440" y="1049122"/>
                    <a:pt x="5743011" y="1060818"/>
                  </a:cubicBezTo>
                  <a:cubicBezTo>
                    <a:pt x="5728078" y="1062823"/>
                    <a:pt x="5703864" y="1057609"/>
                    <a:pt x="5726615" y="1088924"/>
                  </a:cubicBezTo>
                  <a:lnTo>
                    <a:pt x="5719589" y="1128741"/>
                  </a:lnTo>
                  <a:cubicBezTo>
                    <a:pt x="5689990" y="1140859"/>
                    <a:pt x="5650979" y="1150625"/>
                    <a:pt x="5663377" y="1173242"/>
                  </a:cubicBezTo>
                  <a:cubicBezTo>
                    <a:pt x="5663377" y="1173242"/>
                    <a:pt x="5440870" y="784441"/>
                    <a:pt x="5426817" y="756335"/>
                  </a:cubicBezTo>
                  <a:cubicBezTo>
                    <a:pt x="5412764" y="728229"/>
                    <a:pt x="5326104" y="599410"/>
                    <a:pt x="5326104" y="599410"/>
                  </a:cubicBezTo>
                  <a:lnTo>
                    <a:pt x="5260523" y="505723"/>
                  </a:lnTo>
                  <a:lnTo>
                    <a:pt x="5054411" y="365192"/>
                  </a:lnTo>
                  <a:cubicBezTo>
                    <a:pt x="5065206" y="365192"/>
                    <a:pt x="5036393" y="323577"/>
                    <a:pt x="5043788" y="316550"/>
                  </a:cubicBezTo>
                  <a:cubicBezTo>
                    <a:pt x="5055179" y="305728"/>
                    <a:pt x="5084534" y="334165"/>
                    <a:pt x="5096571" y="323033"/>
                  </a:cubicBezTo>
                  <a:cubicBezTo>
                    <a:pt x="5108077" y="312391"/>
                    <a:pt x="5121040" y="276713"/>
                    <a:pt x="5115308" y="273847"/>
                  </a:cubicBezTo>
                  <a:cubicBezTo>
                    <a:pt x="5117573" y="257315"/>
                    <a:pt x="5112402" y="246359"/>
                    <a:pt x="5105939" y="236373"/>
                  </a:cubicBezTo>
                  <a:cubicBezTo>
                    <a:pt x="5091681" y="250146"/>
                    <a:pt x="5081289" y="266240"/>
                    <a:pt x="5056754" y="273847"/>
                  </a:cubicBezTo>
                  <a:lnTo>
                    <a:pt x="5009910" y="273847"/>
                  </a:lnTo>
                  <a:lnTo>
                    <a:pt x="5009910" y="297269"/>
                  </a:lnTo>
                  <a:cubicBezTo>
                    <a:pt x="4963267" y="304038"/>
                    <a:pt x="4942012" y="322090"/>
                    <a:pt x="4913881" y="337086"/>
                  </a:cubicBezTo>
                  <a:lnTo>
                    <a:pt x="4888117" y="327717"/>
                  </a:lnTo>
                  <a:cubicBezTo>
                    <a:pt x="4871024" y="329172"/>
                    <a:pt x="4859819" y="334160"/>
                    <a:pt x="4864695" y="348797"/>
                  </a:cubicBezTo>
                  <a:cubicBezTo>
                    <a:pt x="4870629" y="355329"/>
                    <a:pt x="4883743" y="361263"/>
                    <a:pt x="4864695" y="369876"/>
                  </a:cubicBezTo>
                  <a:cubicBezTo>
                    <a:pt x="4855375" y="364858"/>
                    <a:pt x="4810869" y="416023"/>
                    <a:pt x="4810825" y="414378"/>
                  </a:cubicBezTo>
                  <a:cubicBezTo>
                    <a:pt x="4810235" y="392290"/>
                    <a:pt x="4752271" y="402667"/>
                    <a:pt x="4752271" y="402667"/>
                  </a:cubicBezTo>
                  <a:cubicBezTo>
                    <a:pt x="4748328" y="414666"/>
                    <a:pt x="4753473" y="427800"/>
                    <a:pt x="4733534" y="437799"/>
                  </a:cubicBezTo>
                  <a:cubicBezTo>
                    <a:pt x="4718051" y="431257"/>
                    <a:pt x="4708315" y="432184"/>
                    <a:pt x="4714796" y="454195"/>
                  </a:cubicBezTo>
                  <a:cubicBezTo>
                    <a:pt x="4707116" y="449643"/>
                    <a:pt x="4715766" y="476857"/>
                    <a:pt x="4714796" y="491669"/>
                  </a:cubicBezTo>
                  <a:cubicBezTo>
                    <a:pt x="4713283" y="514787"/>
                    <a:pt x="4668237" y="461907"/>
                    <a:pt x="4668237" y="461907"/>
                  </a:cubicBezTo>
                  <a:cubicBezTo>
                    <a:pt x="4656431" y="449474"/>
                    <a:pt x="4644626" y="454358"/>
                    <a:pt x="4632820" y="454195"/>
                  </a:cubicBezTo>
                  <a:cubicBezTo>
                    <a:pt x="4602865" y="440882"/>
                    <a:pt x="4592320" y="456683"/>
                    <a:pt x="4574266" y="461221"/>
                  </a:cubicBezTo>
                  <a:cubicBezTo>
                    <a:pt x="4574266" y="457644"/>
                    <a:pt x="4543738" y="507284"/>
                    <a:pt x="4541475" y="496354"/>
                  </a:cubicBezTo>
                  <a:cubicBezTo>
                    <a:pt x="4537194" y="475672"/>
                    <a:pt x="4514876" y="474136"/>
                    <a:pt x="4511027" y="468248"/>
                  </a:cubicBezTo>
                  <a:cubicBezTo>
                    <a:pt x="4499668" y="450871"/>
                    <a:pt x="4511979" y="455579"/>
                    <a:pt x="4517485" y="437799"/>
                  </a:cubicBezTo>
                  <a:cubicBezTo>
                    <a:pt x="4520241" y="428901"/>
                    <a:pt x="4532038" y="374025"/>
                    <a:pt x="4564897" y="393298"/>
                  </a:cubicBezTo>
                  <a:lnTo>
                    <a:pt x="4581292" y="397983"/>
                  </a:lnTo>
                  <a:cubicBezTo>
                    <a:pt x="4581716" y="373664"/>
                    <a:pt x="4591009" y="359988"/>
                    <a:pt x="4602372" y="348797"/>
                  </a:cubicBezTo>
                  <a:cubicBezTo>
                    <a:pt x="4590101" y="352420"/>
                    <a:pt x="4565750" y="316355"/>
                    <a:pt x="4567239" y="365192"/>
                  </a:cubicBezTo>
                  <a:cubicBezTo>
                    <a:pt x="4538513" y="371759"/>
                    <a:pt x="4511482" y="364327"/>
                    <a:pt x="4478663" y="362708"/>
                  </a:cubicBezTo>
                  <a:lnTo>
                    <a:pt x="4471210" y="337086"/>
                  </a:lnTo>
                  <a:cubicBezTo>
                    <a:pt x="4456416" y="323227"/>
                    <a:pt x="4430979" y="327106"/>
                    <a:pt x="4410314" y="323033"/>
                  </a:cubicBezTo>
                  <a:lnTo>
                    <a:pt x="4391576" y="339428"/>
                  </a:lnTo>
                  <a:cubicBezTo>
                    <a:pt x="4427110" y="348498"/>
                    <a:pt x="4425411" y="361115"/>
                    <a:pt x="4414998" y="374561"/>
                  </a:cubicBezTo>
                  <a:cubicBezTo>
                    <a:pt x="4393872" y="366202"/>
                    <a:pt x="4399041" y="375374"/>
                    <a:pt x="4396261" y="379245"/>
                  </a:cubicBezTo>
                  <a:cubicBezTo>
                    <a:pt x="4384369" y="379131"/>
                    <a:pt x="4362370" y="384530"/>
                    <a:pt x="4372839" y="372219"/>
                  </a:cubicBezTo>
                  <a:cubicBezTo>
                    <a:pt x="4366346" y="358486"/>
                    <a:pt x="4370930" y="351399"/>
                    <a:pt x="4375181" y="344113"/>
                  </a:cubicBezTo>
                  <a:cubicBezTo>
                    <a:pt x="4390668" y="346150"/>
                    <a:pt x="4375796" y="328670"/>
                    <a:pt x="4361128" y="311322"/>
                  </a:cubicBezTo>
                  <a:lnTo>
                    <a:pt x="4368155" y="294927"/>
                  </a:lnTo>
                  <a:cubicBezTo>
                    <a:pt x="4346001" y="283275"/>
                    <a:pt x="4337845" y="268823"/>
                    <a:pt x="4325995" y="255110"/>
                  </a:cubicBezTo>
                  <a:lnTo>
                    <a:pt x="4314285" y="262136"/>
                  </a:lnTo>
                  <a:cubicBezTo>
                    <a:pt x="4318730" y="277751"/>
                    <a:pt x="4307232" y="293365"/>
                    <a:pt x="4335364" y="308980"/>
                  </a:cubicBezTo>
                  <a:cubicBezTo>
                    <a:pt x="4334888" y="317872"/>
                    <a:pt x="4334352" y="326705"/>
                    <a:pt x="4316627" y="318349"/>
                  </a:cubicBezTo>
                  <a:cubicBezTo>
                    <a:pt x="4249607" y="273211"/>
                    <a:pt x="4262568" y="305388"/>
                    <a:pt x="4258072" y="320691"/>
                  </a:cubicBezTo>
                  <a:cubicBezTo>
                    <a:pt x="4255133" y="336317"/>
                    <a:pt x="4236220" y="333972"/>
                    <a:pt x="4215913" y="330059"/>
                  </a:cubicBezTo>
                  <a:cubicBezTo>
                    <a:pt x="4203078" y="298271"/>
                    <a:pt x="4183660" y="304332"/>
                    <a:pt x="4162043" y="323033"/>
                  </a:cubicBezTo>
                  <a:cubicBezTo>
                    <a:pt x="4151422" y="328012"/>
                    <a:pt x="4145264" y="299313"/>
                    <a:pt x="4130649" y="280330"/>
                  </a:cubicBezTo>
                  <a:cubicBezTo>
                    <a:pt x="4130649" y="280330"/>
                    <a:pt x="4176107" y="282610"/>
                    <a:pt x="4166727" y="269163"/>
                  </a:cubicBezTo>
                  <a:cubicBezTo>
                    <a:pt x="4145748" y="239085"/>
                    <a:pt x="4178858" y="178563"/>
                    <a:pt x="4180780" y="189529"/>
                  </a:cubicBezTo>
                  <a:cubicBezTo>
                    <a:pt x="4183876" y="207185"/>
                    <a:pt x="4122677" y="152923"/>
                    <a:pt x="4131595" y="88816"/>
                  </a:cubicBezTo>
                  <a:cubicBezTo>
                    <a:pt x="4133950" y="71884"/>
                    <a:pt x="4086484" y="39717"/>
                    <a:pt x="4103489" y="37288"/>
                  </a:cubicBezTo>
                  <a:cubicBezTo>
                    <a:pt x="4096643" y="23999"/>
                    <a:pt x="4084014" y="23721"/>
                    <a:pt x="4068356" y="30261"/>
                  </a:cubicBezTo>
                  <a:cubicBezTo>
                    <a:pt x="4052635" y="15749"/>
                    <a:pt x="4017908" y="58075"/>
                    <a:pt x="4002349" y="64968"/>
                  </a:cubicBezTo>
                  <a:cubicBezTo>
                    <a:pt x="3965102" y="81467"/>
                    <a:pt x="3923607" y="20098"/>
                    <a:pt x="3927091" y="27067"/>
                  </a:cubicBezTo>
                  <a:cubicBezTo>
                    <a:pt x="3908041" y="21552"/>
                    <a:pt x="3884934" y="823"/>
                    <a:pt x="3873956" y="25577"/>
                  </a:cubicBezTo>
                  <a:cubicBezTo>
                    <a:pt x="3856437" y="-9180"/>
                    <a:pt x="3845170" y="6087"/>
                    <a:pt x="3834139" y="23235"/>
                  </a:cubicBezTo>
                  <a:cubicBezTo>
                    <a:pt x="3822202" y="-6366"/>
                    <a:pt x="3800713" y="-147"/>
                    <a:pt x="3780269" y="2155"/>
                  </a:cubicBezTo>
                  <a:cubicBezTo>
                    <a:pt x="3787749" y="14538"/>
                    <a:pt x="3795102" y="26878"/>
                    <a:pt x="3789637" y="34946"/>
                  </a:cubicBezTo>
                  <a:cubicBezTo>
                    <a:pt x="3775665" y="16267"/>
                    <a:pt x="3761125" y="2685"/>
                    <a:pt x="3742794" y="23235"/>
                  </a:cubicBezTo>
                  <a:lnTo>
                    <a:pt x="3733425" y="56025"/>
                  </a:lnTo>
                  <a:cubicBezTo>
                    <a:pt x="3707068" y="58836"/>
                    <a:pt x="3663304" y="37910"/>
                    <a:pt x="3658476" y="70078"/>
                  </a:cubicBezTo>
                  <a:cubicBezTo>
                    <a:pt x="3658476" y="70078"/>
                    <a:pt x="3698293" y="67736"/>
                    <a:pt x="3684240" y="88816"/>
                  </a:cubicBezTo>
                  <a:cubicBezTo>
                    <a:pt x="3670187" y="109895"/>
                    <a:pt x="3646765" y="121606"/>
                    <a:pt x="3646765" y="121606"/>
                  </a:cubicBezTo>
                  <a:cubicBezTo>
                    <a:pt x="3644956" y="117535"/>
                    <a:pt x="3587034" y="95375"/>
                    <a:pt x="3585868" y="135659"/>
                  </a:cubicBezTo>
                  <a:cubicBezTo>
                    <a:pt x="3585651" y="143179"/>
                    <a:pt x="3543179" y="116132"/>
                    <a:pt x="3515247" y="142591"/>
                  </a:cubicBezTo>
                  <a:cubicBezTo>
                    <a:pt x="3498696" y="158270"/>
                    <a:pt x="3434900" y="163621"/>
                    <a:pt x="3428943" y="168449"/>
                  </a:cubicBezTo>
                  <a:cubicBezTo>
                    <a:pt x="3384155" y="179459"/>
                    <a:pt x="3343768" y="177264"/>
                    <a:pt x="3293096" y="205924"/>
                  </a:cubicBezTo>
                  <a:cubicBezTo>
                    <a:pt x="3282242" y="157053"/>
                    <a:pt x="3258181" y="190058"/>
                    <a:pt x="3236884" y="205924"/>
                  </a:cubicBezTo>
                  <a:cubicBezTo>
                    <a:pt x="3208176" y="194468"/>
                    <a:pt x="3184041" y="202827"/>
                    <a:pt x="3161935" y="219977"/>
                  </a:cubicBezTo>
                  <a:cubicBezTo>
                    <a:pt x="3150238" y="238715"/>
                    <a:pt x="3156428" y="257452"/>
                    <a:pt x="3164277" y="276190"/>
                  </a:cubicBezTo>
                  <a:lnTo>
                    <a:pt x="3136171" y="280874"/>
                  </a:lnTo>
                  <a:cubicBezTo>
                    <a:pt x="3120701" y="253459"/>
                    <a:pt x="3101907" y="245997"/>
                    <a:pt x="3077617" y="271505"/>
                  </a:cubicBezTo>
                  <a:cubicBezTo>
                    <a:pt x="3042162" y="274095"/>
                    <a:pt x="3004220" y="276188"/>
                    <a:pt x="2979245" y="280874"/>
                  </a:cubicBezTo>
                  <a:cubicBezTo>
                    <a:pt x="2968863" y="285130"/>
                    <a:pt x="2937341" y="274118"/>
                    <a:pt x="2962850" y="304296"/>
                  </a:cubicBezTo>
                  <a:lnTo>
                    <a:pt x="2923033" y="313664"/>
                  </a:lnTo>
                  <a:cubicBezTo>
                    <a:pt x="2920901" y="281370"/>
                    <a:pt x="2881795" y="299253"/>
                    <a:pt x="2850426" y="306638"/>
                  </a:cubicBezTo>
                  <a:cubicBezTo>
                    <a:pt x="2830458" y="310928"/>
                    <a:pt x="2813117" y="317518"/>
                    <a:pt x="2810609" y="337086"/>
                  </a:cubicBezTo>
                  <a:lnTo>
                    <a:pt x="2752054" y="332402"/>
                  </a:lnTo>
                  <a:cubicBezTo>
                    <a:pt x="2735452" y="320069"/>
                    <a:pt x="2682013" y="358734"/>
                    <a:pt x="2716922" y="393298"/>
                  </a:cubicBezTo>
                  <a:cubicBezTo>
                    <a:pt x="2732711" y="408932"/>
                    <a:pt x="2676443" y="358024"/>
                    <a:pt x="2676443" y="358024"/>
                  </a:cubicBezTo>
                  <a:cubicBezTo>
                    <a:pt x="2654680" y="360533"/>
                    <a:pt x="2627287" y="333018"/>
                    <a:pt x="2611524" y="367534"/>
                  </a:cubicBezTo>
                  <a:lnTo>
                    <a:pt x="2574049" y="365192"/>
                  </a:lnTo>
                  <a:cubicBezTo>
                    <a:pt x="2550072" y="344788"/>
                    <a:pt x="2538472" y="361515"/>
                    <a:pt x="2522521" y="365192"/>
                  </a:cubicBezTo>
                  <a:cubicBezTo>
                    <a:pt x="2511140" y="359349"/>
                    <a:pt x="2506478" y="352162"/>
                    <a:pt x="2506126" y="344113"/>
                  </a:cubicBezTo>
                  <a:lnTo>
                    <a:pt x="2478020" y="365192"/>
                  </a:lnTo>
                  <a:cubicBezTo>
                    <a:pt x="2464975" y="371017"/>
                    <a:pt x="2424971" y="367214"/>
                    <a:pt x="2468651" y="393298"/>
                  </a:cubicBezTo>
                  <a:lnTo>
                    <a:pt x="2489731" y="400325"/>
                  </a:lnTo>
                  <a:cubicBezTo>
                    <a:pt x="2485488" y="395476"/>
                    <a:pt x="2472096" y="425675"/>
                    <a:pt x="2461625" y="437799"/>
                  </a:cubicBezTo>
                  <a:cubicBezTo>
                    <a:pt x="2447847" y="453753"/>
                    <a:pt x="2426492" y="433115"/>
                    <a:pt x="2426492" y="433115"/>
                  </a:cubicBezTo>
                  <a:cubicBezTo>
                    <a:pt x="2436286" y="445878"/>
                    <a:pt x="2441337" y="468124"/>
                    <a:pt x="2463447" y="456253"/>
                  </a:cubicBezTo>
                  <a:cubicBezTo>
                    <a:pt x="2464393" y="450897"/>
                    <a:pt x="2469588" y="484510"/>
                    <a:pt x="2485047" y="472932"/>
                  </a:cubicBezTo>
                  <a:cubicBezTo>
                    <a:pt x="2502873" y="459581"/>
                    <a:pt x="2553899" y="460232"/>
                    <a:pt x="2550628" y="470590"/>
                  </a:cubicBezTo>
                  <a:cubicBezTo>
                    <a:pt x="2547491" y="476238"/>
                    <a:pt x="2544775" y="489293"/>
                    <a:pt x="2534232" y="496354"/>
                  </a:cubicBezTo>
                  <a:cubicBezTo>
                    <a:pt x="2513403" y="509701"/>
                    <a:pt x="2503498" y="495739"/>
                    <a:pt x="2490961" y="488357"/>
                  </a:cubicBezTo>
                  <a:cubicBezTo>
                    <a:pt x="2481822" y="495327"/>
                    <a:pt x="2472297" y="502054"/>
                    <a:pt x="2480362" y="519776"/>
                  </a:cubicBezTo>
                  <a:cubicBezTo>
                    <a:pt x="2480362" y="519776"/>
                    <a:pt x="2469058" y="550497"/>
                    <a:pt x="2499100" y="545539"/>
                  </a:cubicBezTo>
                  <a:cubicBezTo>
                    <a:pt x="2512970" y="543251"/>
                    <a:pt x="2535397" y="550286"/>
                    <a:pt x="2554557" y="562618"/>
                  </a:cubicBezTo>
                  <a:cubicBezTo>
                    <a:pt x="2571635" y="573611"/>
                    <a:pt x="2590445" y="571303"/>
                    <a:pt x="2590445" y="571303"/>
                  </a:cubicBezTo>
                  <a:cubicBezTo>
                    <a:pt x="2606840" y="573853"/>
                    <a:pt x="2623235" y="576687"/>
                    <a:pt x="2639630" y="590041"/>
                  </a:cubicBezTo>
                  <a:cubicBezTo>
                    <a:pt x="2637018" y="601226"/>
                    <a:pt x="2640323" y="615370"/>
                    <a:pt x="2625577" y="620489"/>
                  </a:cubicBezTo>
                  <a:lnTo>
                    <a:pt x="2559996" y="615805"/>
                  </a:lnTo>
                  <a:cubicBezTo>
                    <a:pt x="2556166" y="609102"/>
                    <a:pt x="2502719" y="600474"/>
                    <a:pt x="2503784" y="622831"/>
                  </a:cubicBezTo>
                  <a:cubicBezTo>
                    <a:pt x="2504341" y="634529"/>
                    <a:pt x="2472508" y="603241"/>
                    <a:pt x="2472508" y="603241"/>
                  </a:cubicBezTo>
                  <a:cubicBezTo>
                    <a:pt x="2449086" y="626663"/>
                    <a:pt x="2417546" y="663616"/>
                    <a:pt x="2402242" y="673507"/>
                  </a:cubicBezTo>
                  <a:cubicBezTo>
                    <a:pt x="2395486" y="679253"/>
                    <a:pt x="2389775" y="685522"/>
                    <a:pt x="2396044" y="697781"/>
                  </a:cubicBezTo>
                  <a:cubicBezTo>
                    <a:pt x="2406380" y="707880"/>
                    <a:pt x="2425578" y="703208"/>
                    <a:pt x="2424150" y="732913"/>
                  </a:cubicBezTo>
                  <a:cubicBezTo>
                    <a:pt x="2448867" y="745538"/>
                    <a:pt x="2453392" y="768259"/>
                    <a:pt x="2466309" y="786783"/>
                  </a:cubicBezTo>
                  <a:cubicBezTo>
                    <a:pt x="2421558" y="792571"/>
                    <a:pt x="2403852" y="810379"/>
                    <a:pt x="2377307" y="824258"/>
                  </a:cubicBezTo>
                  <a:cubicBezTo>
                    <a:pt x="2349576" y="830783"/>
                    <a:pt x="2320732" y="836288"/>
                    <a:pt x="2318752" y="866417"/>
                  </a:cubicBezTo>
                  <a:cubicBezTo>
                    <a:pt x="2299600" y="861869"/>
                    <a:pt x="2276460" y="852193"/>
                    <a:pt x="2271909" y="866417"/>
                  </a:cubicBezTo>
                  <a:lnTo>
                    <a:pt x="2288304" y="899208"/>
                  </a:lnTo>
                  <a:cubicBezTo>
                    <a:pt x="2353108" y="899397"/>
                    <a:pt x="2381266" y="910174"/>
                    <a:pt x="2346858" y="939025"/>
                  </a:cubicBezTo>
                  <a:lnTo>
                    <a:pt x="2370280" y="955420"/>
                  </a:lnTo>
                  <a:lnTo>
                    <a:pt x="2440545" y="955420"/>
                  </a:lnTo>
                  <a:cubicBezTo>
                    <a:pt x="2438566" y="970766"/>
                    <a:pt x="2429426" y="986663"/>
                    <a:pt x="2454598" y="999921"/>
                  </a:cubicBezTo>
                  <a:lnTo>
                    <a:pt x="2515495" y="995237"/>
                  </a:lnTo>
                  <a:cubicBezTo>
                    <a:pt x="2528389" y="1009006"/>
                    <a:pt x="2534575" y="1017745"/>
                    <a:pt x="2555312" y="1037396"/>
                  </a:cubicBezTo>
                  <a:lnTo>
                    <a:pt x="2564680" y="1053791"/>
                  </a:lnTo>
                  <a:lnTo>
                    <a:pt x="2545943" y="1067844"/>
                  </a:lnTo>
                  <a:lnTo>
                    <a:pt x="2513153" y="1161531"/>
                  </a:lnTo>
                  <a:cubicBezTo>
                    <a:pt x="2504885" y="1154015"/>
                    <a:pt x="2386879" y="1213308"/>
                    <a:pt x="2396044" y="1215401"/>
                  </a:cubicBezTo>
                  <a:cubicBezTo>
                    <a:pt x="2408804" y="1218316"/>
                    <a:pt x="2310384" y="1177931"/>
                    <a:pt x="2302357" y="1187295"/>
                  </a:cubicBezTo>
                  <a:cubicBezTo>
                    <a:pt x="2302657" y="1158737"/>
                    <a:pt x="2303510" y="1129008"/>
                    <a:pt x="2267224" y="1177927"/>
                  </a:cubicBezTo>
                  <a:cubicBezTo>
                    <a:pt x="2264870" y="1192760"/>
                    <a:pt x="2263818" y="1207594"/>
                    <a:pt x="2250829" y="1222428"/>
                  </a:cubicBezTo>
                  <a:lnTo>
                    <a:pt x="2215697" y="1241165"/>
                  </a:lnTo>
                  <a:cubicBezTo>
                    <a:pt x="2215697" y="1241165"/>
                    <a:pt x="2169807" y="1250809"/>
                    <a:pt x="2182906" y="1243507"/>
                  </a:cubicBezTo>
                  <a:cubicBezTo>
                    <a:pt x="2246581" y="1208015"/>
                    <a:pt x="2151697" y="1201705"/>
                    <a:pt x="2138405" y="1206033"/>
                  </a:cubicBezTo>
                  <a:lnTo>
                    <a:pt x="2082193" y="1187295"/>
                  </a:lnTo>
                  <a:cubicBezTo>
                    <a:pt x="2067131" y="1187295"/>
                    <a:pt x="2019840" y="1129285"/>
                    <a:pt x="2047060" y="1124056"/>
                  </a:cubicBezTo>
                  <a:cubicBezTo>
                    <a:pt x="2079435" y="1117838"/>
                    <a:pt x="2033583" y="1087781"/>
                    <a:pt x="2009585" y="1086582"/>
                  </a:cubicBezTo>
                  <a:cubicBezTo>
                    <a:pt x="2011861" y="1074634"/>
                    <a:pt x="1979093" y="1067848"/>
                    <a:pt x="1981086" y="1086360"/>
                  </a:cubicBezTo>
                  <a:cubicBezTo>
                    <a:pt x="1981805" y="1093038"/>
                    <a:pt x="1985741" y="1103867"/>
                    <a:pt x="1979137" y="1102977"/>
                  </a:cubicBezTo>
                  <a:cubicBezTo>
                    <a:pt x="1964419" y="1100993"/>
                    <a:pt x="1889108" y="1076395"/>
                    <a:pt x="1892477" y="1098293"/>
                  </a:cubicBezTo>
                  <a:cubicBezTo>
                    <a:pt x="1905145" y="1141521"/>
                    <a:pt x="1896364" y="1149891"/>
                    <a:pt x="1873739" y="1135767"/>
                  </a:cubicBezTo>
                  <a:cubicBezTo>
                    <a:pt x="1857409" y="1167734"/>
                    <a:pt x="1830361" y="1121104"/>
                    <a:pt x="1808158" y="1110003"/>
                  </a:cubicBezTo>
                  <a:cubicBezTo>
                    <a:pt x="1742436" y="1087378"/>
                    <a:pt x="1705676" y="1087453"/>
                    <a:pt x="1721498" y="1128741"/>
                  </a:cubicBezTo>
                  <a:cubicBezTo>
                    <a:pt x="1721498" y="1128741"/>
                    <a:pt x="1695243" y="1063612"/>
                    <a:pt x="1686365" y="1095950"/>
                  </a:cubicBezTo>
                  <a:cubicBezTo>
                    <a:pt x="1675988" y="1133751"/>
                    <a:pt x="1656506" y="1148656"/>
                    <a:pt x="1653575" y="1142794"/>
                  </a:cubicBezTo>
                  <a:lnTo>
                    <a:pt x="1634837" y="1142794"/>
                  </a:lnTo>
                  <a:lnTo>
                    <a:pt x="1625469" y="1191979"/>
                  </a:lnTo>
                  <a:cubicBezTo>
                    <a:pt x="1600692" y="1202870"/>
                    <a:pt x="1573936" y="1212275"/>
                    <a:pt x="1557546" y="1229454"/>
                  </a:cubicBezTo>
                  <a:cubicBezTo>
                    <a:pt x="1563009" y="1212212"/>
                    <a:pt x="1467777" y="1190065"/>
                    <a:pt x="1487280" y="1206033"/>
                  </a:cubicBezTo>
                  <a:cubicBezTo>
                    <a:pt x="1496413" y="1213509"/>
                    <a:pt x="1409682" y="1103860"/>
                    <a:pt x="1398278" y="1107661"/>
                  </a:cubicBezTo>
                  <a:cubicBezTo>
                    <a:pt x="1383660" y="1110776"/>
                    <a:pt x="1363535" y="1108842"/>
                    <a:pt x="1358769" y="1122791"/>
                  </a:cubicBezTo>
                  <a:lnTo>
                    <a:pt x="1388909" y="1147478"/>
                  </a:lnTo>
                  <a:cubicBezTo>
                    <a:pt x="1375966" y="1175017"/>
                    <a:pt x="1382438" y="1196732"/>
                    <a:pt x="1391251" y="1217743"/>
                  </a:cubicBezTo>
                  <a:cubicBezTo>
                    <a:pt x="1389543" y="1221503"/>
                    <a:pt x="1340546" y="1261842"/>
                    <a:pt x="1344408" y="1213059"/>
                  </a:cubicBezTo>
                  <a:cubicBezTo>
                    <a:pt x="1345741" y="1196222"/>
                    <a:pt x="1332662" y="1188369"/>
                    <a:pt x="1342066" y="1177927"/>
                  </a:cubicBezTo>
                  <a:cubicBezTo>
                    <a:pt x="1366122" y="1151212"/>
                    <a:pt x="1348048" y="1145193"/>
                    <a:pt x="1325670" y="1142794"/>
                  </a:cubicBezTo>
                  <a:cubicBezTo>
                    <a:pt x="1313129" y="1141449"/>
                    <a:pt x="1295222" y="1107661"/>
                    <a:pt x="1295222" y="1107661"/>
                  </a:cubicBezTo>
                  <a:lnTo>
                    <a:pt x="1271800" y="1079555"/>
                  </a:lnTo>
                  <a:cubicBezTo>
                    <a:pt x="1274309" y="1054471"/>
                    <a:pt x="1246294" y="1068375"/>
                    <a:pt x="1224957" y="1053791"/>
                  </a:cubicBezTo>
                  <a:cubicBezTo>
                    <a:pt x="1190691" y="1030370"/>
                    <a:pt x="1205416" y="1014425"/>
                    <a:pt x="1205842" y="1013999"/>
                  </a:cubicBezTo>
                  <a:cubicBezTo>
                    <a:pt x="1196015" y="989486"/>
                    <a:pt x="1168824" y="994297"/>
                    <a:pt x="1160967" y="995389"/>
                  </a:cubicBezTo>
                  <a:cubicBezTo>
                    <a:pt x="1138016" y="991078"/>
                    <a:pt x="1113572" y="985647"/>
                    <a:pt x="1107706" y="994149"/>
                  </a:cubicBezTo>
                  <a:cubicBezTo>
                    <a:pt x="1103025" y="996809"/>
                    <a:pt x="1069274" y="1000874"/>
                    <a:pt x="1060933" y="988973"/>
                  </a:cubicBezTo>
                  <a:cubicBezTo>
                    <a:pt x="1053161" y="977883"/>
                    <a:pt x="1049116" y="1038577"/>
                    <a:pt x="1020644" y="999637"/>
                  </a:cubicBezTo>
                  <a:cubicBezTo>
                    <a:pt x="1018024" y="996054"/>
                    <a:pt x="998984" y="931405"/>
                    <a:pt x="995424" y="931998"/>
                  </a:cubicBezTo>
                  <a:cubicBezTo>
                    <a:pt x="994294" y="890519"/>
                    <a:pt x="958330" y="934189"/>
                    <a:pt x="939212" y="936683"/>
                  </a:cubicBezTo>
                  <a:cubicBezTo>
                    <a:pt x="925633" y="929441"/>
                    <a:pt x="874430" y="969431"/>
                    <a:pt x="906421" y="990553"/>
                  </a:cubicBezTo>
                  <a:cubicBezTo>
                    <a:pt x="920651" y="999947"/>
                    <a:pt x="850209" y="992895"/>
                    <a:pt x="836156" y="992895"/>
                  </a:cubicBezTo>
                  <a:cubicBezTo>
                    <a:pt x="822103" y="992895"/>
                    <a:pt x="781168" y="983675"/>
                    <a:pt x="801023" y="981184"/>
                  </a:cubicBezTo>
                  <a:cubicBezTo>
                    <a:pt x="857845" y="974055"/>
                    <a:pt x="822408" y="939932"/>
                    <a:pt x="791655" y="934340"/>
                  </a:cubicBezTo>
                  <a:lnTo>
                    <a:pt x="754180" y="941367"/>
                  </a:lnTo>
                  <a:cubicBezTo>
                    <a:pt x="712340" y="891879"/>
                    <a:pt x="725999" y="925640"/>
                    <a:pt x="735443" y="953078"/>
                  </a:cubicBezTo>
                  <a:cubicBezTo>
                    <a:pt x="729117" y="959557"/>
                    <a:pt x="738391" y="971236"/>
                    <a:pt x="714363" y="971815"/>
                  </a:cubicBezTo>
                  <a:cubicBezTo>
                    <a:pt x="704994" y="922704"/>
                    <a:pt x="695626" y="960509"/>
                    <a:pt x="686257" y="999921"/>
                  </a:cubicBezTo>
                  <a:cubicBezTo>
                    <a:pt x="662481" y="999532"/>
                    <a:pt x="652700" y="1018386"/>
                    <a:pt x="646440" y="1042080"/>
                  </a:cubicBezTo>
                  <a:cubicBezTo>
                    <a:pt x="641514" y="1036320"/>
                    <a:pt x="581211" y="1060193"/>
                    <a:pt x="569148" y="1086582"/>
                  </a:cubicBezTo>
                  <a:cubicBezTo>
                    <a:pt x="560828" y="1104784"/>
                    <a:pt x="524980" y="1070588"/>
                    <a:pt x="524980" y="1079624"/>
                  </a:cubicBezTo>
                  <a:cubicBezTo>
                    <a:pt x="479989" y="1089544"/>
                    <a:pt x="485032" y="1121433"/>
                    <a:pt x="498364" y="1152564"/>
                  </a:cubicBezTo>
                  <a:cubicBezTo>
                    <a:pt x="459916" y="1163568"/>
                    <a:pt x="426739" y="1177208"/>
                    <a:pt x="414565" y="1201348"/>
                  </a:cubicBezTo>
                  <a:cubicBezTo>
                    <a:pt x="371941" y="1214184"/>
                    <a:pt x="369270" y="1203688"/>
                    <a:pt x="370063" y="1220865"/>
                  </a:cubicBezTo>
                  <a:cubicBezTo>
                    <a:pt x="360756" y="1218538"/>
                    <a:pt x="396981" y="1341284"/>
                    <a:pt x="412223" y="1354369"/>
                  </a:cubicBezTo>
                  <a:cubicBezTo>
                    <a:pt x="429120" y="1368875"/>
                    <a:pt x="329006" y="1415393"/>
                    <a:pt x="313307" y="1407577"/>
                  </a:cubicBezTo>
                  <a:cubicBezTo>
                    <a:pt x="295278" y="1398601"/>
                    <a:pt x="285480" y="1343912"/>
                    <a:pt x="267008" y="1337194"/>
                  </a:cubicBezTo>
                  <a:cubicBezTo>
                    <a:pt x="267008" y="1337194"/>
                    <a:pt x="234217" y="1271613"/>
                    <a:pt x="215480" y="1259903"/>
                  </a:cubicBezTo>
                  <a:cubicBezTo>
                    <a:pt x="196743" y="1248192"/>
                    <a:pt x="192058" y="1245850"/>
                    <a:pt x="192058" y="1245850"/>
                  </a:cubicBezTo>
                  <a:cubicBezTo>
                    <a:pt x="177377" y="1260929"/>
                    <a:pt x="179507" y="1294501"/>
                    <a:pt x="145215" y="1288009"/>
                  </a:cubicBezTo>
                  <a:cubicBezTo>
                    <a:pt x="128809" y="1312281"/>
                    <a:pt x="138157" y="1338895"/>
                    <a:pt x="145215" y="1365300"/>
                  </a:cubicBezTo>
                  <a:lnTo>
                    <a:pt x="79634" y="1412144"/>
                  </a:lnTo>
                  <a:lnTo>
                    <a:pt x="63239" y="1531595"/>
                  </a:lnTo>
                  <a:cubicBezTo>
                    <a:pt x="117092" y="1562826"/>
                    <a:pt x="120623" y="1602445"/>
                    <a:pt x="42159" y="1655730"/>
                  </a:cubicBezTo>
                  <a:lnTo>
                    <a:pt x="0" y="1768154"/>
                  </a:lnTo>
                  <a:lnTo>
                    <a:pt x="107740" y="1798603"/>
                  </a:lnTo>
                  <a:cubicBezTo>
                    <a:pt x="111140" y="1841542"/>
                    <a:pt x="102709" y="1884482"/>
                    <a:pt x="121793" y="1927422"/>
                  </a:cubicBezTo>
                  <a:lnTo>
                    <a:pt x="147557" y="1948502"/>
                  </a:lnTo>
                  <a:cubicBezTo>
                    <a:pt x="164009" y="1945523"/>
                    <a:pt x="156551" y="1928881"/>
                    <a:pt x="159268" y="1918053"/>
                  </a:cubicBezTo>
                  <a:lnTo>
                    <a:pt x="192058" y="1922738"/>
                  </a:lnTo>
                  <a:cubicBezTo>
                    <a:pt x="200149" y="1940467"/>
                    <a:pt x="246135" y="1927881"/>
                    <a:pt x="274034" y="1929764"/>
                  </a:cubicBezTo>
                  <a:lnTo>
                    <a:pt x="341957" y="2021109"/>
                  </a:lnTo>
                  <a:cubicBezTo>
                    <a:pt x="364592" y="2048441"/>
                    <a:pt x="379523" y="2083476"/>
                    <a:pt x="398170" y="2114796"/>
                  </a:cubicBezTo>
                  <a:lnTo>
                    <a:pt x="428593" y="2189319"/>
                  </a:lnTo>
                  <a:cubicBezTo>
                    <a:pt x="428819" y="2200732"/>
                    <a:pt x="419731" y="2201500"/>
                    <a:pt x="404514" y="2195264"/>
                  </a:cubicBezTo>
                  <a:lnTo>
                    <a:pt x="379432" y="2201456"/>
                  </a:lnTo>
                  <a:cubicBezTo>
                    <a:pt x="364973" y="2186934"/>
                    <a:pt x="348569" y="2162690"/>
                    <a:pt x="348984" y="2222536"/>
                  </a:cubicBezTo>
                  <a:cubicBezTo>
                    <a:pt x="360288" y="2240389"/>
                    <a:pt x="369769" y="2241828"/>
                    <a:pt x="378888" y="2240019"/>
                  </a:cubicBezTo>
                  <a:lnTo>
                    <a:pt x="480146" y="2290459"/>
                  </a:lnTo>
                  <a:lnTo>
                    <a:pt x="585543" y="2386488"/>
                  </a:lnTo>
                  <a:lnTo>
                    <a:pt x="623018" y="2449727"/>
                  </a:lnTo>
                  <a:close/>
                </a:path>
              </a:pathLst>
            </a:custGeom>
            <a:solidFill>
              <a:srgbClr val="31ACC1">
                <a:alpha val="89804"/>
              </a:srgbClr>
            </a:solidFill>
            <a:ln w="9525" cap="flat">
              <a:noFill/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uk-UA" sz="2700">
                <a:solidFill>
                  <a:srgbClr val="4179BD"/>
                </a:solidFill>
              </a:endParaRPr>
            </a:p>
          </p:txBody>
        </p:sp>
        <p:sp>
          <p:nvSpPr>
            <p:cNvPr id="169" name="Прямокутник 224">
              <a:extLst>
                <a:ext uri="{FF2B5EF4-FFF2-40B4-BE49-F238E27FC236}">
                  <a16:creationId xmlns:a16="http://schemas.microsoft.com/office/drawing/2014/main" id="{CCB2E8A6-E79C-6025-8745-9AA95329A339}"/>
                </a:ext>
              </a:extLst>
            </p:cNvPr>
            <p:cNvSpPr/>
            <p:nvPr/>
          </p:nvSpPr>
          <p:spPr>
            <a:xfrm>
              <a:off x="9665694" y="795903"/>
              <a:ext cx="1638300" cy="485916"/>
            </a:xfrm>
            <a:prstGeom prst="rect">
              <a:avLst/>
            </a:prstGeom>
            <a:noFill/>
            <a:ln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 tIns="189000">
              <a:noAutofit/>
              <a:scene3d>
                <a:camera prst="orthographicFront"/>
                <a:lightRig rig="soft" dir="t">
                  <a:rot lat="0" lon="0" rev="10800000"/>
                </a:lightRig>
              </a:scene3d>
              <a:sp3d extrusionH="38100">
                <a:bevelB w="31750" h="107950"/>
                <a:contourClr>
                  <a:srgbClr val="DDDDDD"/>
                </a:contourClr>
              </a:sp3d>
            </a:bodyPr>
            <a:lstStyle/>
            <a:p>
              <a:pPr>
                <a:lnSpc>
                  <a:spcPts val="3300"/>
                </a:lnSpc>
              </a:pPr>
              <a:r>
                <a:rPr lang="en-US" sz="2100" dirty="0">
                  <a:ln w="18415" cmpd="sng">
                    <a:noFill/>
                    <a:prstDash val="solid"/>
                  </a:ln>
                  <a:solidFill>
                    <a:schemeClr val="bg1">
                      <a:alpha val="50000"/>
                    </a:schemeClr>
                  </a:solidFill>
                  <a:latin typeface="Arial Black" pitchFamily="34" charset="0"/>
                  <a:cs typeface="Arial" pitchFamily="34" charset="0"/>
                </a:rPr>
                <a:t>KAZAKHSTAN</a:t>
              </a:r>
              <a:endParaRPr lang="uk-UA" sz="2100" dirty="0">
                <a:ln w="18415" cmpd="sng">
                  <a:noFill/>
                  <a:prstDash val="solid"/>
                </a:ln>
                <a:solidFill>
                  <a:schemeClr val="bg1">
                    <a:alpha val="50000"/>
                  </a:schemeClr>
                </a:solidFill>
                <a:latin typeface="Arial Black" pitchFamily="34" charset="0"/>
                <a:cs typeface="Arial" pitchFamily="34" charset="0"/>
              </a:endParaRPr>
            </a:p>
          </p:txBody>
        </p:sp>
      </p:grpSp>
      <p:pic>
        <p:nvPicPr>
          <p:cNvPr id="170" name="Picture 10">
            <a:extLst>
              <a:ext uri="{FF2B5EF4-FFF2-40B4-BE49-F238E27FC236}">
                <a16:creationId xmlns:a16="http://schemas.microsoft.com/office/drawing/2014/main" id="{9FA4D2FE-1FF2-0B39-94BF-2FD55E4AFC0A}"/>
              </a:ext>
            </a:extLst>
          </p:cNvPr>
          <p:cNvPicPr>
            <a:picLocks noChangeArrowheads="1"/>
          </p:cNvPicPr>
          <p:nvPr/>
        </p:nvPicPr>
        <p:blipFill>
          <a:blip r:embed="rId5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39631" y="6113519"/>
            <a:ext cx="1080000" cy="5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1" name="Picture 6">
            <a:extLst>
              <a:ext uri="{FF2B5EF4-FFF2-40B4-BE49-F238E27FC236}">
                <a16:creationId xmlns:a16="http://schemas.microsoft.com/office/drawing/2014/main" id="{E7B05AFC-8F3C-6718-1A75-32CBB79CDE4B}"/>
              </a:ext>
            </a:extLst>
          </p:cNvPr>
          <p:cNvPicPr>
            <a:picLocks noChangeArrowheads="1"/>
          </p:cNvPicPr>
          <p:nvPr/>
        </p:nvPicPr>
        <p:blipFill>
          <a:blip r:embed="rId5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55337" y="6711275"/>
            <a:ext cx="1080000" cy="5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2" name="Picture 5">
            <a:extLst>
              <a:ext uri="{FF2B5EF4-FFF2-40B4-BE49-F238E27FC236}">
                <a16:creationId xmlns:a16="http://schemas.microsoft.com/office/drawing/2014/main" id="{EDBD31DE-92F0-C2D7-831F-9EDA3E61E2B2}"/>
              </a:ext>
            </a:extLst>
          </p:cNvPr>
          <p:cNvPicPr>
            <a:picLocks noChangeArrowheads="1"/>
          </p:cNvPicPr>
          <p:nvPr/>
        </p:nvPicPr>
        <p:blipFill>
          <a:blip r:embed="rId5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32968" y="7032566"/>
            <a:ext cx="1080000" cy="5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3" name="Picture 4">
            <a:extLst>
              <a:ext uri="{FF2B5EF4-FFF2-40B4-BE49-F238E27FC236}">
                <a16:creationId xmlns:a16="http://schemas.microsoft.com/office/drawing/2014/main" id="{7896CAEC-D524-3557-09BA-05C0451D8401}"/>
              </a:ext>
            </a:extLst>
          </p:cNvPr>
          <p:cNvPicPr>
            <a:picLocks noChangeArrowheads="1"/>
          </p:cNvPicPr>
          <p:nvPr/>
        </p:nvPicPr>
        <p:blipFill>
          <a:blip r:embed="rId5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96237" y="7340723"/>
            <a:ext cx="1080000" cy="5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" name="Picture 3">
            <a:extLst>
              <a:ext uri="{FF2B5EF4-FFF2-40B4-BE49-F238E27FC236}">
                <a16:creationId xmlns:a16="http://schemas.microsoft.com/office/drawing/2014/main" id="{AB8B7D70-B28E-F9DC-728C-470E8031A5DA}"/>
              </a:ext>
            </a:extLst>
          </p:cNvPr>
          <p:cNvPicPr>
            <a:picLocks noChangeArrowheads="1"/>
          </p:cNvPicPr>
          <p:nvPr/>
        </p:nvPicPr>
        <p:blipFill>
          <a:blip r:embed="rId5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58593" y="7111248"/>
            <a:ext cx="1080000" cy="5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" name="Picture 2">
            <a:extLst>
              <a:ext uri="{FF2B5EF4-FFF2-40B4-BE49-F238E27FC236}">
                <a16:creationId xmlns:a16="http://schemas.microsoft.com/office/drawing/2014/main" id="{C63E2A72-8157-3C88-4B6D-E329B9721751}"/>
              </a:ext>
            </a:extLst>
          </p:cNvPr>
          <p:cNvPicPr>
            <a:picLocks noChangeArrowheads="1"/>
          </p:cNvPicPr>
          <p:nvPr/>
        </p:nvPicPr>
        <p:blipFill>
          <a:blip r:embed="rId5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51373" y="6343110"/>
            <a:ext cx="1080000" cy="5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" name="Picture 1">
            <a:extLst>
              <a:ext uri="{FF2B5EF4-FFF2-40B4-BE49-F238E27FC236}">
                <a16:creationId xmlns:a16="http://schemas.microsoft.com/office/drawing/2014/main" id="{87281299-FD96-060E-37C7-60471F5615C9}"/>
              </a:ext>
            </a:extLst>
          </p:cNvPr>
          <p:cNvPicPr>
            <a:picLocks noChangeArrowheads="1"/>
          </p:cNvPicPr>
          <p:nvPr/>
        </p:nvPicPr>
        <p:blipFill>
          <a:blip r:embed="rId5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55711" y="5313588"/>
            <a:ext cx="1080000" cy="5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" name="Picture 5">
            <a:extLst>
              <a:ext uri="{FF2B5EF4-FFF2-40B4-BE49-F238E27FC236}">
                <a16:creationId xmlns:a16="http://schemas.microsoft.com/office/drawing/2014/main" id="{CCAD7BA0-55BB-8FE5-4344-D53757911DFD}"/>
              </a:ext>
            </a:extLst>
          </p:cNvPr>
          <p:cNvPicPr>
            <a:picLocks noChangeArrowheads="1"/>
          </p:cNvPicPr>
          <p:nvPr/>
        </p:nvPicPr>
        <p:blipFill>
          <a:blip r:embed="rId5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96191" y="6914403"/>
            <a:ext cx="1080000" cy="5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" name="Рисунок 260">
            <a:extLst>
              <a:ext uri="{FF2B5EF4-FFF2-40B4-BE49-F238E27FC236}">
                <a16:creationId xmlns:a16="http://schemas.microsoft.com/office/drawing/2014/main" id="{910CA850-BC42-12CA-6754-6E6B6BD0B449}"/>
              </a:ext>
            </a:extLst>
          </p:cNvPr>
          <p:cNvPicPr>
            <a:picLocks noChangeAspect="1"/>
          </p:cNvPicPr>
          <p:nvPr/>
        </p:nvPicPr>
        <p:blipFill>
          <a:blip r:embed="rId6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383" y="7705610"/>
            <a:ext cx="1960106" cy="549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9" name="Picture 43">
            <a:extLst>
              <a:ext uri="{FF2B5EF4-FFF2-40B4-BE49-F238E27FC236}">
                <a16:creationId xmlns:a16="http://schemas.microsoft.com/office/drawing/2014/main" id="{ED8966A1-6048-6F2E-5FB5-BE1956E77201}"/>
              </a:ext>
            </a:extLst>
          </p:cNvPr>
          <p:cNvPicPr>
            <a:picLocks noChangeArrowheads="1"/>
          </p:cNvPicPr>
          <p:nvPr/>
        </p:nvPicPr>
        <p:blipFill>
          <a:blip r:embed="rId6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94057" y="6792791"/>
            <a:ext cx="1080000" cy="5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" name="Picture 43">
            <a:extLst>
              <a:ext uri="{FF2B5EF4-FFF2-40B4-BE49-F238E27FC236}">
                <a16:creationId xmlns:a16="http://schemas.microsoft.com/office/drawing/2014/main" id="{51199151-A5ED-1107-2E91-0534BBC6EFB9}"/>
              </a:ext>
            </a:extLst>
          </p:cNvPr>
          <p:cNvPicPr>
            <a:picLocks noChangeArrowheads="1"/>
          </p:cNvPicPr>
          <p:nvPr/>
        </p:nvPicPr>
        <p:blipFill>
          <a:blip r:embed="rId6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61841" y="6368687"/>
            <a:ext cx="1080000" cy="5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" name="Picture 45">
            <a:extLst>
              <a:ext uri="{FF2B5EF4-FFF2-40B4-BE49-F238E27FC236}">
                <a16:creationId xmlns:a16="http://schemas.microsoft.com/office/drawing/2014/main" id="{24BAC554-DF8B-67CA-5FBF-B71FD2F6EB3F}"/>
              </a:ext>
            </a:extLst>
          </p:cNvPr>
          <p:cNvPicPr>
            <a:picLocks noChangeArrowheads="1"/>
          </p:cNvPicPr>
          <p:nvPr/>
        </p:nvPicPr>
        <p:blipFill>
          <a:blip r:embed="rId6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73010" y="1567254"/>
            <a:ext cx="1080000" cy="5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4">
            <a:extLst>
              <a:ext uri="{FF2B5EF4-FFF2-40B4-BE49-F238E27FC236}">
                <a16:creationId xmlns:a16="http://schemas.microsoft.com/office/drawing/2014/main" id="{4B1CFF44-4B2E-7361-28F8-759976E56934}"/>
              </a:ext>
            </a:extLst>
          </p:cNvPr>
          <p:cNvPicPr>
            <a:picLocks noChangeArrowheads="1"/>
          </p:cNvPicPr>
          <p:nvPr/>
        </p:nvPicPr>
        <p:blipFill>
          <a:blip r:embed="rId6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63586" y="1332194"/>
            <a:ext cx="1080000" cy="5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5" name="Рисунок 277">
            <a:extLst>
              <a:ext uri="{FF2B5EF4-FFF2-40B4-BE49-F238E27FC236}">
                <a16:creationId xmlns:a16="http://schemas.microsoft.com/office/drawing/2014/main" id="{9ABC163A-4F82-F524-8714-AA12CD5B38F3}"/>
              </a:ext>
            </a:extLst>
          </p:cNvPr>
          <p:cNvPicPr>
            <a:picLocks noChangeAspect="1"/>
          </p:cNvPicPr>
          <p:nvPr/>
        </p:nvPicPr>
        <p:blipFill>
          <a:blip r:embed="rId6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046" y="3062987"/>
            <a:ext cx="352887" cy="1080000"/>
          </a:xfrm>
          <a:prstGeom prst="rect">
            <a:avLst/>
          </a:prstGeom>
          <a:ln>
            <a:noFill/>
          </a:ln>
          <a:effectLst>
            <a:outerShdw blurRad="127000" dist="38100" dir="2700000" algn="tl" rotWithShape="0">
              <a:prstClr val="black">
                <a:alpha val="44000"/>
              </a:prstClr>
            </a:outerShdw>
          </a:effectLst>
        </p:spPr>
      </p:pic>
      <p:pic>
        <p:nvPicPr>
          <p:cNvPr id="196" name="Рисунок 278">
            <a:extLst>
              <a:ext uri="{FF2B5EF4-FFF2-40B4-BE49-F238E27FC236}">
                <a16:creationId xmlns:a16="http://schemas.microsoft.com/office/drawing/2014/main" id="{A9A77CCF-2D74-4209-A825-BD2761DC7959}"/>
              </a:ext>
            </a:extLst>
          </p:cNvPr>
          <p:cNvPicPr>
            <a:picLocks noChangeAspect="1"/>
          </p:cNvPicPr>
          <p:nvPr/>
        </p:nvPicPr>
        <p:blipFill>
          <a:blip r:embed="rId6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014" y="3334197"/>
            <a:ext cx="352886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Рисунок 279">
            <a:extLst>
              <a:ext uri="{FF2B5EF4-FFF2-40B4-BE49-F238E27FC236}">
                <a16:creationId xmlns:a16="http://schemas.microsoft.com/office/drawing/2014/main" id="{2C3EBD66-5FB2-5AF3-8C7F-A6D21BCD649A}"/>
              </a:ext>
            </a:extLst>
          </p:cNvPr>
          <p:cNvPicPr>
            <a:picLocks noChangeAspect="1"/>
          </p:cNvPicPr>
          <p:nvPr/>
        </p:nvPicPr>
        <p:blipFill>
          <a:blip r:embed="rId6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547" y="3678960"/>
            <a:ext cx="352887" cy="1080000"/>
          </a:xfrm>
          <a:prstGeom prst="rect">
            <a:avLst/>
          </a:prstGeom>
          <a:ln>
            <a:noFill/>
          </a:ln>
          <a:effectLst>
            <a:outerShdw blurRad="127000" dist="38100" dir="2700000" algn="tl" rotWithShape="0">
              <a:prstClr val="black">
                <a:alpha val="44000"/>
              </a:prstClr>
            </a:outerShdw>
          </a:effectLst>
        </p:spPr>
      </p:pic>
      <p:pic>
        <p:nvPicPr>
          <p:cNvPr id="198" name="Рисунок 280">
            <a:extLst>
              <a:ext uri="{FF2B5EF4-FFF2-40B4-BE49-F238E27FC236}">
                <a16:creationId xmlns:a16="http://schemas.microsoft.com/office/drawing/2014/main" id="{BC50BE66-891F-E4AE-6A76-09A109F7FEE2}"/>
              </a:ext>
            </a:extLst>
          </p:cNvPr>
          <p:cNvPicPr>
            <a:picLocks noChangeAspect="1"/>
          </p:cNvPicPr>
          <p:nvPr/>
        </p:nvPicPr>
        <p:blipFill>
          <a:blip r:embed="rId6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653" y="4013859"/>
            <a:ext cx="352886" cy="1080000"/>
          </a:xfrm>
          <a:prstGeom prst="rect">
            <a:avLst/>
          </a:prstGeom>
          <a:ln>
            <a:noFill/>
          </a:ln>
          <a:effectLst>
            <a:outerShdw blurRad="127000" dist="38100" dir="2700000" algn="tl" rotWithShape="0">
              <a:prstClr val="black">
                <a:alpha val="44000"/>
              </a:prstClr>
            </a:outerShdw>
          </a:effectLst>
        </p:spPr>
      </p:pic>
      <p:pic>
        <p:nvPicPr>
          <p:cNvPr id="199" name="Рисунок 281">
            <a:extLst>
              <a:ext uri="{FF2B5EF4-FFF2-40B4-BE49-F238E27FC236}">
                <a16:creationId xmlns:a16="http://schemas.microsoft.com/office/drawing/2014/main" id="{1F2B5D94-B9AC-A447-FB2C-3BD2D8C444DA}"/>
              </a:ext>
            </a:extLst>
          </p:cNvPr>
          <p:cNvPicPr>
            <a:picLocks noChangeAspect="1"/>
          </p:cNvPicPr>
          <p:nvPr/>
        </p:nvPicPr>
        <p:blipFill>
          <a:blip r:embed="rId6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413" y="5372895"/>
            <a:ext cx="352886" cy="1080000"/>
          </a:xfrm>
          <a:prstGeom prst="rect">
            <a:avLst/>
          </a:prstGeom>
          <a:ln>
            <a:noFill/>
          </a:ln>
          <a:effectLst>
            <a:outerShdw blurRad="127000" dist="38100" dir="2700000" algn="tl" rotWithShape="0">
              <a:prstClr val="black">
                <a:alpha val="44000"/>
              </a:prstClr>
            </a:outerShdw>
          </a:effectLst>
        </p:spPr>
      </p:pic>
      <p:pic>
        <p:nvPicPr>
          <p:cNvPr id="200" name="Рисунок 282">
            <a:extLst>
              <a:ext uri="{FF2B5EF4-FFF2-40B4-BE49-F238E27FC236}">
                <a16:creationId xmlns:a16="http://schemas.microsoft.com/office/drawing/2014/main" id="{02E5A932-8374-492E-4529-5F03FAAE6DBB}"/>
              </a:ext>
            </a:extLst>
          </p:cNvPr>
          <p:cNvPicPr>
            <a:picLocks noChangeAspect="1"/>
          </p:cNvPicPr>
          <p:nvPr/>
        </p:nvPicPr>
        <p:blipFill>
          <a:blip r:embed="rId7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9567" y="3116696"/>
            <a:ext cx="359474" cy="1080000"/>
          </a:xfrm>
          <a:prstGeom prst="rect">
            <a:avLst/>
          </a:prstGeom>
          <a:ln>
            <a:noFill/>
          </a:ln>
          <a:effectLst>
            <a:outerShdw blurRad="127000" dist="38100" dir="2700000" algn="tl" rotWithShape="0">
              <a:prstClr val="black">
                <a:alpha val="44000"/>
              </a:prstClr>
            </a:outerShdw>
          </a:effectLst>
        </p:spPr>
      </p:pic>
      <p:pic>
        <p:nvPicPr>
          <p:cNvPr id="201" name="Рисунок 283">
            <a:extLst>
              <a:ext uri="{FF2B5EF4-FFF2-40B4-BE49-F238E27FC236}">
                <a16:creationId xmlns:a16="http://schemas.microsoft.com/office/drawing/2014/main" id="{39D8FB2C-198B-BEE0-1982-7C0D88EC4724}"/>
              </a:ext>
            </a:extLst>
          </p:cNvPr>
          <p:cNvPicPr>
            <a:picLocks noChangeAspect="1"/>
          </p:cNvPicPr>
          <p:nvPr/>
        </p:nvPicPr>
        <p:blipFill>
          <a:blip r:embed="rId7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2901" y="3623883"/>
            <a:ext cx="352887" cy="1080000"/>
          </a:xfrm>
          <a:prstGeom prst="rect">
            <a:avLst/>
          </a:prstGeom>
          <a:ln>
            <a:noFill/>
          </a:ln>
          <a:effectLst>
            <a:outerShdw blurRad="127000" dist="38100" dir="2700000" algn="tl" rotWithShape="0">
              <a:prstClr val="black">
                <a:alpha val="44000"/>
              </a:prstClr>
            </a:outerShdw>
          </a:effectLst>
        </p:spPr>
      </p:pic>
      <p:pic>
        <p:nvPicPr>
          <p:cNvPr id="202" name="Рисунок 284">
            <a:extLst>
              <a:ext uri="{FF2B5EF4-FFF2-40B4-BE49-F238E27FC236}">
                <a16:creationId xmlns:a16="http://schemas.microsoft.com/office/drawing/2014/main" id="{A383B9D4-4CF3-53FA-CD3D-BF579CACFF8A}"/>
              </a:ext>
            </a:extLst>
          </p:cNvPr>
          <p:cNvPicPr>
            <a:picLocks noChangeAspect="1"/>
          </p:cNvPicPr>
          <p:nvPr/>
        </p:nvPicPr>
        <p:blipFill>
          <a:blip r:embed="rId7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5208" y="6331772"/>
            <a:ext cx="392207" cy="1080000"/>
          </a:xfrm>
          <a:prstGeom prst="rect">
            <a:avLst/>
          </a:prstGeom>
          <a:ln>
            <a:noFill/>
          </a:ln>
          <a:effectLst>
            <a:outerShdw blurRad="127000" dist="38100" dir="2700000" algn="tl" rotWithShape="0">
              <a:prstClr val="black">
                <a:alpha val="44000"/>
              </a:prstClr>
            </a:outerShdw>
          </a:effectLst>
        </p:spPr>
      </p:pic>
      <p:pic>
        <p:nvPicPr>
          <p:cNvPr id="203" name="Рисунок 285">
            <a:extLst>
              <a:ext uri="{FF2B5EF4-FFF2-40B4-BE49-F238E27FC236}">
                <a16:creationId xmlns:a16="http://schemas.microsoft.com/office/drawing/2014/main" id="{0D02A5CA-3B16-762B-0440-B8EAECD3ED6B}"/>
              </a:ext>
            </a:extLst>
          </p:cNvPr>
          <p:cNvPicPr>
            <a:picLocks noChangeAspect="1"/>
          </p:cNvPicPr>
          <p:nvPr/>
        </p:nvPicPr>
        <p:blipFill>
          <a:blip r:embed="rId7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0868" y="5686118"/>
            <a:ext cx="407376" cy="1080000"/>
          </a:xfrm>
          <a:prstGeom prst="rect">
            <a:avLst/>
          </a:prstGeom>
          <a:ln>
            <a:noFill/>
          </a:ln>
          <a:effectLst>
            <a:outerShdw blurRad="127000" dist="38100" dir="2700000" algn="tl" rotWithShape="0">
              <a:prstClr val="black">
                <a:alpha val="44000"/>
              </a:prstClr>
            </a:outerShdw>
          </a:effectLst>
        </p:spPr>
      </p:pic>
      <p:pic>
        <p:nvPicPr>
          <p:cNvPr id="204" name="Рисунок 286">
            <a:extLst>
              <a:ext uri="{FF2B5EF4-FFF2-40B4-BE49-F238E27FC236}">
                <a16:creationId xmlns:a16="http://schemas.microsoft.com/office/drawing/2014/main" id="{F5A3F077-DEF8-7164-2A18-DCE11FD354DF}"/>
              </a:ext>
            </a:extLst>
          </p:cNvPr>
          <p:cNvPicPr>
            <a:picLocks noChangeAspect="1"/>
          </p:cNvPicPr>
          <p:nvPr/>
        </p:nvPicPr>
        <p:blipFill>
          <a:blip r:embed="rId7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9013" y="4493100"/>
            <a:ext cx="357020" cy="1080000"/>
          </a:xfrm>
          <a:prstGeom prst="rect">
            <a:avLst/>
          </a:prstGeom>
          <a:ln>
            <a:noFill/>
          </a:ln>
          <a:effectLst>
            <a:outerShdw blurRad="127000" dist="38100" dir="2700000" algn="tl" rotWithShape="0">
              <a:prstClr val="black">
                <a:alpha val="44000"/>
              </a:prstClr>
            </a:outerShdw>
          </a:effectLst>
        </p:spPr>
      </p:pic>
      <p:pic>
        <p:nvPicPr>
          <p:cNvPr id="205" name="Рисунок 287">
            <a:extLst>
              <a:ext uri="{FF2B5EF4-FFF2-40B4-BE49-F238E27FC236}">
                <a16:creationId xmlns:a16="http://schemas.microsoft.com/office/drawing/2014/main" id="{F46339D0-5638-FE1B-1C44-BCA1E3827CD6}"/>
              </a:ext>
            </a:extLst>
          </p:cNvPr>
          <p:cNvPicPr>
            <a:picLocks noChangeAspect="1"/>
          </p:cNvPicPr>
          <p:nvPr/>
        </p:nvPicPr>
        <p:blipFill>
          <a:blip r:embed="rId7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689" y="6357248"/>
            <a:ext cx="396801" cy="1080000"/>
          </a:xfrm>
          <a:prstGeom prst="rect">
            <a:avLst/>
          </a:prstGeom>
          <a:ln>
            <a:noFill/>
          </a:ln>
          <a:effectLst>
            <a:outerShdw blurRad="127000" dist="38100" dir="2700000" algn="tl" rotWithShape="0">
              <a:prstClr val="black">
                <a:alpha val="44000"/>
              </a:prstClr>
            </a:outerShdw>
          </a:effectLst>
        </p:spPr>
      </p:pic>
      <p:pic>
        <p:nvPicPr>
          <p:cNvPr id="206" name="Рисунок 288">
            <a:extLst>
              <a:ext uri="{FF2B5EF4-FFF2-40B4-BE49-F238E27FC236}">
                <a16:creationId xmlns:a16="http://schemas.microsoft.com/office/drawing/2014/main" id="{E43C2A96-09B2-B51B-1079-088980CFFD25}"/>
              </a:ext>
            </a:extLst>
          </p:cNvPr>
          <p:cNvPicPr>
            <a:picLocks noChangeAspect="1"/>
          </p:cNvPicPr>
          <p:nvPr/>
        </p:nvPicPr>
        <p:blipFill>
          <a:blip r:embed="rId7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835" y="6371159"/>
            <a:ext cx="357020" cy="1080000"/>
          </a:xfrm>
          <a:prstGeom prst="rect">
            <a:avLst/>
          </a:prstGeom>
          <a:ln>
            <a:noFill/>
          </a:ln>
          <a:effectLst>
            <a:outerShdw blurRad="127000" dist="38100" dir="2700000" algn="tl" rotWithShape="0">
              <a:prstClr val="black">
                <a:alpha val="44000"/>
              </a:prstClr>
            </a:outerShdw>
          </a:effectLst>
        </p:spPr>
      </p:pic>
      <p:pic>
        <p:nvPicPr>
          <p:cNvPr id="207" name="Рисунок 289">
            <a:extLst>
              <a:ext uri="{FF2B5EF4-FFF2-40B4-BE49-F238E27FC236}">
                <a16:creationId xmlns:a16="http://schemas.microsoft.com/office/drawing/2014/main" id="{7EB187AA-1C4B-92BB-1B2A-B678473E9789}"/>
              </a:ext>
            </a:extLst>
          </p:cNvPr>
          <p:cNvPicPr>
            <a:picLocks noChangeAspect="1"/>
          </p:cNvPicPr>
          <p:nvPr/>
        </p:nvPicPr>
        <p:blipFill>
          <a:blip r:embed="rId76" cstate="print">
            <a:extLst>
              <a:ext uri="{BEBA8EAE-BF5A-486C-A8C5-ECC9F3942E4B}">
                <a14:imgProps xmlns:a14="http://schemas.microsoft.com/office/drawing/2010/main">
                  <a14:imgLayer r:embed="rId77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5260" y="6556673"/>
            <a:ext cx="1714371" cy="165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Рисунок 290">
            <a:extLst>
              <a:ext uri="{FF2B5EF4-FFF2-40B4-BE49-F238E27FC236}">
                <a16:creationId xmlns:a16="http://schemas.microsoft.com/office/drawing/2014/main" id="{75D74D2B-FABE-A27A-B3ED-AD3FCEFBC913}"/>
              </a:ext>
            </a:extLst>
          </p:cNvPr>
          <p:cNvPicPr>
            <a:picLocks noChangeAspect="1"/>
          </p:cNvPicPr>
          <p:nvPr/>
        </p:nvPicPr>
        <p:blipFill>
          <a:blip r:embed="rId7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0908" y="3006704"/>
            <a:ext cx="352887" cy="1080000"/>
          </a:xfrm>
          <a:prstGeom prst="rect">
            <a:avLst/>
          </a:prstGeom>
          <a:ln>
            <a:noFill/>
          </a:ln>
          <a:effectLst>
            <a:outerShdw blurRad="127000" dist="38100" dir="2700000" algn="tl" rotWithShape="0">
              <a:prstClr val="black">
                <a:alpha val="44000"/>
              </a:prstClr>
            </a:outerShdw>
          </a:effectLst>
        </p:spPr>
      </p:pic>
      <p:pic>
        <p:nvPicPr>
          <p:cNvPr id="209" name="Рисунок 291">
            <a:extLst>
              <a:ext uri="{FF2B5EF4-FFF2-40B4-BE49-F238E27FC236}">
                <a16:creationId xmlns:a16="http://schemas.microsoft.com/office/drawing/2014/main" id="{140B3E3F-CEA6-D1D8-E6BB-74577478BD19}"/>
              </a:ext>
            </a:extLst>
          </p:cNvPr>
          <p:cNvPicPr>
            <a:picLocks noChangeAspect="1"/>
          </p:cNvPicPr>
          <p:nvPr/>
        </p:nvPicPr>
        <p:blipFill>
          <a:blip r:embed="rId7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098" y="1864395"/>
            <a:ext cx="352887" cy="1080000"/>
          </a:xfrm>
          <a:prstGeom prst="rect">
            <a:avLst/>
          </a:prstGeom>
          <a:ln>
            <a:noFill/>
          </a:ln>
          <a:effectLst>
            <a:outerShdw blurRad="127000" dist="38100" dir="2700000" algn="tl" rotWithShape="0">
              <a:prstClr val="black">
                <a:alpha val="44000"/>
              </a:prstClr>
            </a:outerShdw>
          </a:effectLst>
        </p:spPr>
      </p:pic>
      <p:pic>
        <p:nvPicPr>
          <p:cNvPr id="210" name="Рисунок 292">
            <a:extLst>
              <a:ext uri="{FF2B5EF4-FFF2-40B4-BE49-F238E27FC236}">
                <a16:creationId xmlns:a16="http://schemas.microsoft.com/office/drawing/2014/main" id="{8258DB43-78CF-71E1-0CBC-8FEB6B34DC22}"/>
              </a:ext>
            </a:extLst>
          </p:cNvPr>
          <p:cNvPicPr>
            <a:picLocks noChangeAspect="1"/>
          </p:cNvPicPr>
          <p:nvPr/>
        </p:nvPicPr>
        <p:blipFill>
          <a:blip r:embed="rId7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785" y="3308096"/>
            <a:ext cx="352887" cy="1080000"/>
          </a:xfrm>
          <a:prstGeom prst="rect">
            <a:avLst/>
          </a:prstGeom>
          <a:ln>
            <a:noFill/>
          </a:ln>
          <a:effectLst>
            <a:outerShdw blurRad="127000" dist="38100" dir="2700000" algn="tl" rotWithShape="0">
              <a:prstClr val="black">
                <a:alpha val="44000"/>
              </a:prstClr>
            </a:outerShdw>
          </a:effectLst>
        </p:spPr>
      </p:pic>
      <p:pic>
        <p:nvPicPr>
          <p:cNvPr id="211" name="Рисунок 293">
            <a:extLst>
              <a:ext uri="{FF2B5EF4-FFF2-40B4-BE49-F238E27FC236}">
                <a16:creationId xmlns:a16="http://schemas.microsoft.com/office/drawing/2014/main" id="{FB1FA512-59DF-160F-C676-A67DF2093E70}"/>
              </a:ext>
            </a:extLst>
          </p:cNvPr>
          <p:cNvPicPr>
            <a:picLocks noChangeAspect="1"/>
          </p:cNvPicPr>
          <p:nvPr/>
        </p:nvPicPr>
        <p:blipFill>
          <a:blip r:embed="rId7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425" y="4915505"/>
            <a:ext cx="352887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Рисунок 294">
            <a:extLst>
              <a:ext uri="{FF2B5EF4-FFF2-40B4-BE49-F238E27FC236}">
                <a16:creationId xmlns:a16="http://schemas.microsoft.com/office/drawing/2014/main" id="{0FB5859F-CF0D-8289-78F4-4B330D72F04F}"/>
              </a:ext>
            </a:extLst>
          </p:cNvPr>
          <p:cNvPicPr>
            <a:picLocks noChangeAspect="1"/>
          </p:cNvPicPr>
          <p:nvPr/>
        </p:nvPicPr>
        <p:blipFill>
          <a:blip r:embed="rId7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8828" y="5216564"/>
            <a:ext cx="352887" cy="1080000"/>
          </a:xfrm>
          <a:prstGeom prst="rect">
            <a:avLst/>
          </a:prstGeom>
          <a:ln>
            <a:noFill/>
          </a:ln>
          <a:effectLst>
            <a:outerShdw blurRad="127000" dist="38100" dir="2700000" algn="tl" rotWithShape="0">
              <a:prstClr val="black">
                <a:alpha val="44000"/>
              </a:prstClr>
            </a:outerShdw>
          </a:effectLst>
        </p:spPr>
      </p:pic>
      <p:pic>
        <p:nvPicPr>
          <p:cNvPr id="213" name="Рисунок 295">
            <a:extLst>
              <a:ext uri="{FF2B5EF4-FFF2-40B4-BE49-F238E27FC236}">
                <a16:creationId xmlns:a16="http://schemas.microsoft.com/office/drawing/2014/main" id="{0F85824B-EAE5-3901-F3DE-8016A7228EE1}"/>
              </a:ext>
            </a:extLst>
          </p:cNvPr>
          <p:cNvPicPr>
            <a:picLocks noChangeAspect="1"/>
          </p:cNvPicPr>
          <p:nvPr/>
        </p:nvPicPr>
        <p:blipFill>
          <a:blip r:embed="rId7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3861" y="5194634"/>
            <a:ext cx="357020" cy="1080000"/>
          </a:xfrm>
          <a:prstGeom prst="rect">
            <a:avLst/>
          </a:prstGeom>
          <a:ln>
            <a:noFill/>
          </a:ln>
          <a:effectLst>
            <a:outerShdw blurRad="127000" dist="38100" dir="2700000" algn="tl" rotWithShape="0">
              <a:prstClr val="black">
                <a:alpha val="44000"/>
              </a:prstClr>
            </a:outerShdw>
          </a:effectLst>
        </p:spPr>
      </p:pic>
      <p:grpSp>
        <p:nvGrpSpPr>
          <p:cNvPr id="214" name="Группа 18">
            <a:extLst>
              <a:ext uri="{FF2B5EF4-FFF2-40B4-BE49-F238E27FC236}">
                <a16:creationId xmlns:a16="http://schemas.microsoft.com/office/drawing/2014/main" id="{18D65454-62A9-2DAC-0741-E1F377C6BB0B}"/>
              </a:ext>
            </a:extLst>
          </p:cNvPr>
          <p:cNvGrpSpPr/>
          <p:nvPr/>
        </p:nvGrpSpPr>
        <p:grpSpPr>
          <a:xfrm>
            <a:off x="10315801" y="6439705"/>
            <a:ext cx="540008" cy="1188002"/>
            <a:chOff x="5081271" y="3187293"/>
            <a:chExt cx="466318" cy="1123972"/>
          </a:xfrm>
        </p:grpSpPr>
        <p:pic>
          <p:nvPicPr>
            <p:cNvPr id="215" name="Рисунок 297">
              <a:extLst>
                <a:ext uri="{FF2B5EF4-FFF2-40B4-BE49-F238E27FC236}">
                  <a16:creationId xmlns:a16="http://schemas.microsoft.com/office/drawing/2014/main" id="{69AF78C3-DDF6-8405-87C7-2B8E0B011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7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1271" y="3187293"/>
              <a:ext cx="270527" cy="101935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16" name="Рисунок 298">
              <a:extLst>
                <a:ext uri="{FF2B5EF4-FFF2-40B4-BE49-F238E27FC236}">
                  <a16:creationId xmlns:a16="http://schemas.microsoft.com/office/drawing/2014/main" id="{6803FC3D-84DE-BB5A-7EBC-75AF2A422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7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7061" y="3291909"/>
              <a:ext cx="270528" cy="101935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217" name="Рисунок 299">
            <a:extLst>
              <a:ext uri="{FF2B5EF4-FFF2-40B4-BE49-F238E27FC236}">
                <a16:creationId xmlns:a16="http://schemas.microsoft.com/office/drawing/2014/main" id="{523A6E0F-E938-98E6-5D92-23227120FEB6}"/>
              </a:ext>
            </a:extLst>
          </p:cNvPr>
          <p:cNvPicPr>
            <a:picLocks noChangeAspect="1"/>
          </p:cNvPicPr>
          <p:nvPr/>
        </p:nvPicPr>
        <p:blipFill>
          <a:blip r:embed="rId7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633" y="6746889"/>
            <a:ext cx="357020" cy="1080000"/>
          </a:xfrm>
          <a:prstGeom prst="rect">
            <a:avLst/>
          </a:prstGeom>
          <a:ln>
            <a:noFill/>
          </a:ln>
          <a:effectLst>
            <a:outerShdw blurRad="127000" dist="38100" dir="2700000" algn="tl" rotWithShape="0">
              <a:prstClr val="black">
                <a:alpha val="44000"/>
              </a:prstClr>
            </a:outerShdw>
          </a:effectLst>
        </p:spPr>
      </p:pic>
      <p:pic>
        <p:nvPicPr>
          <p:cNvPr id="218" name="Рисунок 300">
            <a:extLst>
              <a:ext uri="{FF2B5EF4-FFF2-40B4-BE49-F238E27FC236}">
                <a16:creationId xmlns:a16="http://schemas.microsoft.com/office/drawing/2014/main" id="{1DC19B7A-288A-4E10-7DA2-A999C3746E2F}"/>
              </a:ext>
            </a:extLst>
          </p:cNvPr>
          <p:cNvPicPr>
            <a:picLocks noChangeAspect="1"/>
          </p:cNvPicPr>
          <p:nvPr/>
        </p:nvPicPr>
        <p:blipFill>
          <a:blip r:embed="rId7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897" y="1473134"/>
            <a:ext cx="352887" cy="1080000"/>
          </a:xfrm>
          <a:prstGeom prst="rect">
            <a:avLst/>
          </a:prstGeom>
          <a:ln>
            <a:noFill/>
          </a:ln>
          <a:effectLst>
            <a:outerShdw blurRad="127000" dist="38100" dir="2700000" algn="tl" rotWithShape="0">
              <a:prstClr val="black">
                <a:alpha val="44000"/>
              </a:prstClr>
            </a:outerShdw>
          </a:effectLst>
        </p:spPr>
      </p:pic>
      <p:pic>
        <p:nvPicPr>
          <p:cNvPr id="219" name="Рисунок 301">
            <a:extLst>
              <a:ext uri="{FF2B5EF4-FFF2-40B4-BE49-F238E27FC236}">
                <a16:creationId xmlns:a16="http://schemas.microsoft.com/office/drawing/2014/main" id="{A093EA4A-A550-8322-1967-0418B7E85F9E}"/>
              </a:ext>
            </a:extLst>
          </p:cNvPr>
          <p:cNvPicPr>
            <a:picLocks noChangeAspect="1"/>
          </p:cNvPicPr>
          <p:nvPr/>
        </p:nvPicPr>
        <p:blipFill>
          <a:blip r:embed="rId8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5931" y="4505379"/>
            <a:ext cx="420782" cy="1080000"/>
          </a:xfrm>
          <a:prstGeom prst="rect">
            <a:avLst/>
          </a:prstGeom>
          <a:ln>
            <a:noFill/>
          </a:ln>
          <a:effectLst>
            <a:outerShdw blurRad="127000" dist="38100" dir="2700000" algn="tl" rotWithShape="0">
              <a:prstClr val="black">
                <a:alpha val="44000"/>
              </a:prstClr>
            </a:outerShdw>
          </a:effectLst>
        </p:spPr>
      </p:pic>
      <p:pic>
        <p:nvPicPr>
          <p:cNvPr id="220" name="Рисунок 302">
            <a:extLst>
              <a:ext uri="{FF2B5EF4-FFF2-40B4-BE49-F238E27FC236}">
                <a16:creationId xmlns:a16="http://schemas.microsoft.com/office/drawing/2014/main" id="{F5AE4D38-028B-2BCD-62A8-BF368791B7C9}"/>
              </a:ext>
            </a:extLst>
          </p:cNvPr>
          <p:cNvPicPr>
            <a:picLocks noChangeAspect="1"/>
          </p:cNvPicPr>
          <p:nvPr/>
        </p:nvPicPr>
        <p:blipFill>
          <a:blip r:embed="rId8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377" y="4013859"/>
            <a:ext cx="352886" cy="1080000"/>
          </a:xfrm>
          <a:prstGeom prst="rect">
            <a:avLst/>
          </a:prstGeom>
          <a:ln>
            <a:noFill/>
          </a:ln>
          <a:effectLst>
            <a:outerShdw blurRad="127000" dist="38100" dir="2700000" algn="tl" rotWithShape="0">
              <a:prstClr val="black">
                <a:alpha val="44000"/>
              </a:prstClr>
            </a:outerShdw>
          </a:effectLst>
        </p:spPr>
      </p:pic>
      <p:pic>
        <p:nvPicPr>
          <p:cNvPr id="221" name="Рисунок 303">
            <a:extLst>
              <a:ext uri="{FF2B5EF4-FFF2-40B4-BE49-F238E27FC236}">
                <a16:creationId xmlns:a16="http://schemas.microsoft.com/office/drawing/2014/main" id="{76C77C25-FC2A-49D1-31DB-0C8C4261636E}"/>
              </a:ext>
            </a:extLst>
          </p:cNvPr>
          <p:cNvPicPr>
            <a:picLocks noChangeAspect="1"/>
          </p:cNvPicPr>
          <p:nvPr/>
        </p:nvPicPr>
        <p:blipFill>
          <a:blip r:embed="rId7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9447" y="3712416"/>
            <a:ext cx="352887" cy="1080000"/>
          </a:xfrm>
          <a:prstGeom prst="rect">
            <a:avLst/>
          </a:prstGeom>
          <a:ln>
            <a:noFill/>
          </a:ln>
          <a:effectLst>
            <a:outerShdw blurRad="127000" dist="38100" dir="2700000" algn="tl" rotWithShape="0">
              <a:prstClr val="black">
                <a:alpha val="44000"/>
              </a:prstClr>
            </a:outerShdw>
          </a:effectLst>
        </p:spPr>
      </p:pic>
      <p:pic>
        <p:nvPicPr>
          <p:cNvPr id="222" name="Рисунок 304">
            <a:extLst>
              <a:ext uri="{FF2B5EF4-FFF2-40B4-BE49-F238E27FC236}">
                <a16:creationId xmlns:a16="http://schemas.microsoft.com/office/drawing/2014/main" id="{C9B1F160-D993-9294-CC15-9C374E480566}"/>
              </a:ext>
            </a:extLst>
          </p:cNvPr>
          <p:cNvPicPr>
            <a:picLocks noChangeAspect="1"/>
          </p:cNvPicPr>
          <p:nvPr/>
        </p:nvPicPr>
        <p:blipFill>
          <a:blip r:embed="rId7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1112" y="4018718"/>
            <a:ext cx="352887" cy="1080000"/>
          </a:xfrm>
          <a:prstGeom prst="rect">
            <a:avLst/>
          </a:prstGeom>
          <a:ln>
            <a:noFill/>
          </a:ln>
          <a:effectLst>
            <a:outerShdw blurRad="127000" dist="38100" dir="2700000" algn="tl" rotWithShape="0">
              <a:prstClr val="black">
                <a:alpha val="44000"/>
              </a:prstClr>
            </a:outerShdw>
          </a:effectLst>
        </p:spPr>
      </p:pic>
      <p:pic>
        <p:nvPicPr>
          <p:cNvPr id="223" name="Рисунок 305">
            <a:extLst>
              <a:ext uri="{FF2B5EF4-FFF2-40B4-BE49-F238E27FC236}">
                <a16:creationId xmlns:a16="http://schemas.microsoft.com/office/drawing/2014/main" id="{3BD1B338-6846-3AFD-AC21-C869C6E02D52}"/>
              </a:ext>
            </a:extLst>
          </p:cNvPr>
          <p:cNvPicPr>
            <a:picLocks noChangeAspect="1"/>
          </p:cNvPicPr>
          <p:nvPr/>
        </p:nvPicPr>
        <p:blipFill>
          <a:blip r:embed="rId7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4500" y="3869825"/>
            <a:ext cx="352887" cy="1080000"/>
          </a:xfrm>
          <a:prstGeom prst="rect">
            <a:avLst/>
          </a:prstGeom>
          <a:ln>
            <a:noFill/>
          </a:ln>
          <a:effectLst>
            <a:outerShdw blurRad="127000" dist="38100" dir="2700000" algn="tl" rotWithShape="0">
              <a:prstClr val="black">
                <a:alpha val="44000"/>
              </a:prstClr>
            </a:outerShdw>
          </a:effectLst>
        </p:spPr>
      </p:pic>
      <p:pic>
        <p:nvPicPr>
          <p:cNvPr id="224" name="Рисунок 306">
            <a:extLst>
              <a:ext uri="{FF2B5EF4-FFF2-40B4-BE49-F238E27FC236}">
                <a16:creationId xmlns:a16="http://schemas.microsoft.com/office/drawing/2014/main" id="{758BFDB0-F74F-0636-323F-55E9976CD8DA}"/>
              </a:ext>
            </a:extLst>
          </p:cNvPr>
          <p:cNvPicPr>
            <a:picLocks noChangeAspect="1"/>
          </p:cNvPicPr>
          <p:nvPr/>
        </p:nvPicPr>
        <p:blipFill>
          <a:blip r:embed="rId7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8163" y="3478683"/>
            <a:ext cx="352887" cy="1080000"/>
          </a:xfrm>
          <a:prstGeom prst="rect">
            <a:avLst/>
          </a:prstGeom>
          <a:ln>
            <a:noFill/>
          </a:ln>
          <a:effectLst>
            <a:outerShdw blurRad="127000" dist="38100" dir="2700000" algn="tl" rotWithShape="0">
              <a:prstClr val="black">
                <a:alpha val="44000"/>
              </a:prstClr>
            </a:outerShdw>
          </a:effectLst>
        </p:spPr>
      </p:pic>
      <p:grpSp>
        <p:nvGrpSpPr>
          <p:cNvPr id="225" name="Группа 103">
            <a:extLst>
              <a:ext uri="{FF2B5EF4-FFF2-40B4-BE49-F238E27FC236}">
                <a16:creationId xmlns:a16="http://schemas.microsoft.com/office/drawing/2014/main" id="{848861EC-DCA5-EC4A-5526-BF43850537AC}"/>
              </a:ext>
            </a:extLst>
          </p:cNvPr>
          <p:cNvGrpSpPr/>
          <p:nvPr/>
        </p:nvGrpSpPr>
        <p:grpSpPr>
          <a:xfrm>
            <a:off x="10981382" y="5445012"/>
            <a:ext cx="540006" cy="1188000"/>
            <a:chOff x="5081271" y="3187293"/>
            <a:chExt cx="466316" cy="1123970"/>
          </a:xfrm>
        </p:grpSpPr>
        <p:pic>
          <p:nvPicPr>
            <p:cNvPr id="226" name="Рисунок 308">
              <a:extLst>
                <a:ext uri="{FF2B5EF4-FFF2-40B4-BE49-F238E27FC236}">
                  <a16:creationId xmlns:a16="http://schemas.microsoft.com/office/drawing/2014/main" id="{232A8A6D-1DC9-5A5D-2799-7FF59A677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1271" y="3187293"/>
              <a:ext cx="270527" cy="101935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27" name="Рисунок 309">
              <a:extLst>
                <a:ext uri="{FF2B5EF4-FFF2-40B4-BE49-F238E27FC236}">
                  <a16:creationId xmlns:a16="http://schemas.microsoft.com/office/drawing/2014/main" id="{248C8DF3-42F8-237F-4E5D-EAF80FF15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7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7060" y="3291907"/>
              <a:ext cx="270527" cy="101935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228" name="Рисунок 72">
            <a:extLst>
              <a:ext uri="{FF2B5EF4-FFF2-40B4-BE49-F238E27FC236}">
                <a16:creationId xmlns:a16="http://schemas.microsoft.com/office/drawing/2014/main" id="{D6DCD4A4-759D-0F0C-119D-E4316D92CA4E}"/>
              </a:ext>
            </a:extLst>
          </p:cNvPr>
          <p:cNvPicPr>
            <a:picLocks noChangeAspect="1"/>
          </p:cNvPicPr>
          <p:nvPr/>
        </p:nvPicPr>
        <p:blipFill>
          <a:blip r:embed="rId8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3"/>
              </a:ext>
            </a:extLst>
          </a:blip>
          <a:srcRect/>
          <a:stretch/>
        </p:blipFill>
        <p:spPr>
          <a:xfrm>
            <a:off x="8766656" y="7581220"/>
            <a:ext cx="614411" cy="658298"/>
          </a:xfrm>
          <a:prstGeom prst="rect">
            <a:avLst/>
          </a:prstGeom>
          <a:effectLst>
            <a:outerShdw blurRad="215900" dist="38100" dir="2700000" algn="tl" rotWithShape="0">
              <a:prstClr val="black">
                <a:alpha val="61000"/>
              </a:prstClr>
            </a:outerShdw>
          </a:effectLst>
        </p:spPr>
      </p:pic>
      <p:pic>
        <p:nvPicPr>
          <p:cNvPr id="229" name="Рисунок 74">
            <a:extLst>
              <a:ext uri="{FF2B5EF4-FFF2-40B4-BE49-F238E27FC236}">
                <a16:creationId xmlns:a16="http://schemas.microsoft.com/office/drawing/2014/main" id="{6C5F3D76-84BE-42B7-CC0F-49D9EB142448}"/>
              </a:ext>
            </a:extLst>
          </p:cNvPr>
          <p:cNvPicPr>
            <a:picLocks noChangeAspect="1"/>
          </p:cNvPicPr>
          <p:nvPr/>
        </p:nvPicPr>
        <p:blipFill>
          <a:blip r:embed="rId8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3"/>
              </a:ext>
            </a:extLst>
          </a:blip>
          <a:srcRect/>
          <a:stretch/>
        </p:blipFill>
        <p:spPr>
          <a:xfrm>
            <a:off x="10685194" y="6520397"/>
            <a:ext cx="614411" cy="658298"/>
          </a:xfrm>
          <a:prstGeom prst="rect">
            <a:avLst/>
          </a:prstGeom>
          <a:effectLst>
            <a:outerShdw blurRad="215900" dist="38100" dir="2700000" algn="tl" rotWithShape="0">
              <a:prstClr val="black">
                <a:alpha val="61000"/>
              </a:prstClr>
            </a:outerShdw>
          </a:effectLst>
        </p:spPr>
      </p:pic>
      <p:pic>
        <p:nvPicPr>
          <p:cNvPr id="230" name="Рисунок 75">
            <a:extLst>
              <a:ext uri="{FF2B5EF4-FFF2-40B4-BE49-F238E27FC236}">
                <a16:creationId xmlns:a16="http://schemas.microsoft.com/office/drawing/2014/main" id="{1BA437E0-B949-B26C-7E41-C6B4262887F1}"/>
              </a:ext>
            </a:extLst>
          </p:cNvPr>
          <p:cNvPicPr>
            <a:picLocks noChangeAspect="1"/>
          </p:cNvPicPr>
          <p:nvPr/>
        </p:nvPicPr>
        <p:blipFill>
          <a:blip r:embed="rId8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3"/>
              </a:ext>
            </a:extLst>
          </a:blip>
          <a:srcRect/>
          <a:stretch/>
        </p:blipFill>
        <p:spPr>
          <a:xfrm>
            <a:off x="15672553" y="4508302"/>
            <a:ext cx="614411" cy="658298"/>
          </a:xfrm>
          <a:prstGeom prst="rect">
            <a:avLst/>
          </a:prstGeom>
          <a:effectLst>
            <a:outerShdw blurRad="215900" dist="38100" dir="2700000" algn="tl" rotWithShape="0">
              <a:prstClr val="black">
                <a:alpha val="61000"/>
              </a:prstClr>
            </a:outerShdw>
          </a:effectLst>
        </p:spPr>
      </p:pic>
      <p:pic>
        <p:nvPicPr>
          <p:cNvPr id="231" name="Рисунок 76">
            <a:extLst>
              <a:ext uri="{FF2B5EF4-FFF2-40B4-BE49-F238E27FC236}">
                <a16:creationId xmlns:a16="http://schemas.microsoft.com/office/drawing/2014/main" id="{8ECF9607-765C-E401-45F2-571E530CE06A}"/>
              </a:ext>
            </a:extLst>
          </p:cNvPr>
          <p:cNvPicPr>
            <a:picLocks noChangeAspect="1"/>
          </p:cNvPicPr>
          <p:nvPr/>
        </p:nvPicPr>
        <p:blipFill>
          <a:blip r:embed="rId8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3"/>
              </a:ext>
            </a:extLst>
          </a:blip>
          <a:srcRect/>
          <a:stretch/>
        </p:blipFill>
        <p:spPr>
          <a:xfrm>
            <a:off x="14752405" y="5459243"/>
            <a:ext cx="614411" cy="658298"/>
          </a:xfrm>
          <a:prstGeom prst="rect">
            <a:avLst/>
          </a:prstGeom>
          <a:effectLst>
            <a:outerShdw blurRad="215900" dist="38100" dir="2700000" algn="tl" rotWithShape="0">
              <a:prstClr val="black">
                <a:alpha val="61000"/>
              </a:prstClr>
            </a:outerShdw>
          </a:effectLst>
        </p:spPr>
      </p:pic>
      <p:pic>
        <p:nvPicPr>
          <p:cNvPr id="232" name="Рисунок 77">
            <a:extLst>
              <a:ext uri="{FF2B5EF4-FFF2-40B4-BE49-F238E27FC236}">
                <a16:creationId xmlns:a16="http://schemas.microsoft.com/office/drawing/2014/main" id="{97420124-7B68-07DD-A219-6F4B2CBFCD1B}"/>
              </a:ext>
            </a:extLst>
          </p:cNvPr>
          <p:cNvPicPr>
            <a:picLocks noChangeAspect="1"/>
          </p:cNvPicPr>
          <p:nvPr/>
        </p:nvPicPr>
        <p:blipFill>
          <a:blip r:embed="rId8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3"/>
              </a:ext>
            </a:extLst>
          </a:blip>
          <a:srcRect/>
          <a:stretch/>
        </p:blipFill>
        <p:spPr>
          <a:xfrm>
            <a:off x="11047096" y="6520397"/>
            <a:ext cx="614411" cy="658298"/>
          </a:xfrm>
          <a:prstGeom prst="rect">
            <a:avLst/>
          </a:prstGeom>
          <a:effectLst>
            <a:outerShdw blurRad="215900" dist="38100" dir="2700000" algn="tl" rotWithShape="0">
              <a:prstClr val="black">
                <a:alpha val="61000"/>
              </a:prstClr>
            </a:outerShdw>
          </a:effectLst>
        </p:spPr>
      </p:pic>
      <p:pic>
        <p:nvPicPr>
          <p:cNvPr id="233" name="Рисунок 78">
            <a:extLst>
              <a:ext uri="{FF2B5EF4-FFF2-40B4-BE49-F238E27FC236}">
                <a16:creationId xmlns:a16="http://schemas.microsoft.com/office/drawing/2014/main" id="{8F161104-229A-DD25-94AE-14FFA4C3516C}"/>
              </a:ext>
            </a:extLst>
          </p:cNvPr>
          <p:cNvPicPr>
            <a:picLocks noChangeAspect="1"/>
          </p:cNvPicPr>
          <p:nvPr/>
        </p:nvPicPr>
        <p:blipFill>
          <a:blip r:embed="rId8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3"/>
              </a:ext>
            </a:extLst>
          </a:blip>
          <a:srcRect/>
          <a:stretch/>
        </p:blipFill>
        <p:spPr>
          <a:xfrm>
            <a:off x="11384396" y="6531428"/>
            <a:ext cx="614411" cy="658298"/>
          </a:xfrm>
          <a:prstGeom prst="rect">
            <a:avLst/>
          </a:prstGeom>
          <a:effectLst>
            <a:outerShdw blurRad="215900" dist="38100" dir="2700000" algn="tl" rotWithShape="0">
              <a:prstClr val="black">
                <a:alpha val="61000"/>
              </a:prstClr>
            </a:outerShdw>
          </a:effectLst>
        </p:spPr>
      </p:pic>
      <p:pic>
        <p:nvPicPr>
          <p:cNvPr id="234" name="Рисунок 79">
            <a:extLst>
              <a:ext uri="{FF2B5EF4-FFF2-40B4-BE49-F238E27FC236}">
                <a16:creationId xmlns:a16="http://schemas.microsoft.com/office/drawing/2014/main" id="{33F93F95-D29A-681E-6008-34C4ED803085}"/>
              </a:ext>
            </a:extLst>
          </p:cNvPr>
          <p:cNvPicPr>
            <a:picLocks noChangeAspect="1"/>
          </p:cNvPicPr>
          <p:nvPr/>
        </p:nvPicPr>
        <p:blipFill>
          <a:blip r:embed="rId8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3"/>
              </a:ext>
            </a:extLst>
          </a:blip>
          <a:srcRect/>
          <a:stretch/>
        </p:blipFill>
        <p:spPr>
          <a:xfrm>
            <a:off x="11743571" y="3479336"/>
            <a:ext cx="614411" cy="658298"/>
          </a:xfrm>
          <a:prstGeom prst="rect">
            <a:avLst/>
          </a:prstGeom>
          <a:effectLst>
            <a:outerShdw blurRad="215900" dist="38100" dir="2700000" algn="tl" rotWithShape="0">
              <a:prstClr val="black">
                <a:alpha val="61000"/>
              </a:prstClr>
            </a:outerShdw>
          </a:effectLst>
        </p:spPr>
      </p:pic>
      <p:pic>
        <p:nvPicPr>
          <p:cNvPr id="235" name="Рисунок 83">
            <a:extLst>
              <a:ext uri="{FF2B5EF4-FFF2-40B4-BE49-F238E27FC236}">
                <a16:creationId xmlns:a16="http://schemas.microsoft.com/office/drawing/2014/main" id="{BE5BCB83-A15A-ADD9-E378-019AADE563C3}"/>
              </a:ext>
            </a:extLst>
          </p:cNvPr>
          <p:cNvPicPr>
            <a:picLocks noChangeAspect="1"/>
          </p:cNvPicPr>
          <p:nvPr/>
        </p:nvPicPr>
        <p:blipFill>
          <a:blip r:embed="rId8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5"/>
              </a:ext>
            </a:extLst>
          </a:blip>
          <a:srcRect/>
          <a:stretch/>
        </p:blipFill>
        <p:spPr>
          <a:xfrm>
            <a:off x="12236962" y="5229644"/>
            <a:ext cx="490763" cy="567599"/>
          </a:xfrm>
          <a:prstGeom prst="rect">
            <a:avLst/>
          </a:prstGeom>
          <a:effectLst>
            <a:outerShdw blurRad="190500" dist="63500" dir="2700000" algn="tl" rotWithShape="0">
              <a:prstClr val="black">
                <a:alpha val="45000"/>
              </a:prstClr>
            </a:outerShdw>
          </a:effectLst>
        </p:spPr>
      </p:pic>
      <p:sp>
        <p:nvSpPr>
          <p:cNvPr id="236" name="Прямокутник 319">
            <a:extLst>
              <a:ext uri="{FF2B5EF4-FFF2-40B4-BE49-F238E27FC236}">
                <a16:creationId xmlns:a16="http://schemas.microsoft.com/office/drawing/2014/main" id="{D6035014-14BE-94EC-24B2-993C2110E5A4}"/>
              </a:ext>
            </a:extLst>
          </p:cNvPr>
          <p:cNvSpPr/>
          <p:nvPr/>
        </p:nvSpPr>
        <p:spPr>
          <a:xfrm>
            <a:off x="132644" y="9322686"/>
            <a:ext cx="18017430" cy="8229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700"/>
          </a:p>
        </p:txBody>
      </p:sp>
      <p:pic>
        <p:nvPicPr>
          <p:cNvPr id="237" name="Picture 39">
            <a:extLst>
              <a:ext uri="{FF2B5EF4-FFF2-40B4-BE49-F238E27FC236}">
                <a16:creationId xmlns:a16="http://schemas.microsoft.com/office/drawing/2014/main" id="{6B19A61F-4A43-6A4E-FBF6-C224392D3192}"/>
              </a:ext>
            </a:extLst>
          </p:cNvPr>
          <p:cNvPicPr>
            <a:picLocks noChangeArrowheads="1"/>
          </p:cNvPicPr>
          <p:nvPr/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5220" y="9454079"/>
            <a:ext cx="1080000" cy="5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3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8" name="Рисунок 321">
            <a:extLst>
              <a:ext uri="{FF2B5EF4-FFF2-40B4-BE49-F238E27FC236}">
                <a16:creationId xmlns:a16="http://schemas.microsoft.com/office/drawing/2014/main" id="{84E31DF6-2FC6-B2BA-ACBA-DFB7D1D4AF70}"/>
              </a:ext>
            </a:extLst>
          </p:cNvPr>
          <p:cNvPicPr>
            <a:picLocks noChangeAspect="1"/>
          </p:cNvPicPr>
          <p:nvPr/>
        </p:nvPicPr>
        <p:blipFill>
          <a:blip r:embed="rId7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9005327"/>
            <a:ext cx="407376" cy="1080000"/>
          </a:xfrm>
          <a:prstGeom prst="rect">
            <a:avLst/>
          </a:prstGeom>
          <a:ln>
            <a:noFill/>
          </a:ln>
          <a:effectLst>
            <a:outerShdw blurRad="127000" dist="38100" dir="2700000" algn="tl" rotWithShape="0">
              <a:prstClr val="black">
                <a:alpha val="44000"/>
              </a:prstClr>
            </a:outerShdw>
          </a:effectLst>
        </p:spPr>
      </p:pic>
      <p:sp>
        <p:nvSpPr>
          <p:cNvPr id="239" name="TextBox 238">
            <a:extLst>
              <a:ext uri="{FF2B5EF4-FFF2-40B4-BE49-F238E27FC236}">
                <a16:creationId xmlns:a16="http://schemas.microsoft.com/office/drawing/2014/main" id="{7EE091EA-B776-52DB-8ABC-BBF27E91BC13}"/>
              </a:ext>
            </a:extLst>
          </p:cNvPr>
          <p:cNvSpPr txBox="1"/>
          <p:nvPr/>
        </p:nvSpPr>
        <p:spPr>
          <a:xfrm>
            <a:off x="1804646" y="9509151"/>
            <a:ext cx="1426709" cy="541634"/>
          </a:xfrm>
          <a:prstGeom prst="rect">
            <a:avLst/>
          </a:prstGeom>
          <a:noFill/>
          <a:ln w="7764" cap="flat">
            <a:noFill/>
            <a:prstDash val="solid"/>
            <a:miter/>
          </a:ln>
          <a:effectLst/>
        </p:spPr>
        <p:txBody>
          <a:bodyPr wrap="square" lIns="0" rIns="0" anchor="t" anchorCtr="0">
            <a:noAutofit/>
          </a:bodyPr>
          <a:lstStyle>
            <a:defPPr>
              <a:defRPr lang="uk-UA"/>
            </a:defPPr>
            <a:lvl1pPr marL="376238" indent="-285750">
              <a:spcBef>
                <a:spcPts val="600"/>
              </a:spcBef>
              <a:buFont typeface="Wingdings" panose="05000000000000000000" pitchFamily="2" charset="2"/>
              <a:buChar char="ü"/>
              <a:defRPr sz="1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35732" indent="0">
              <a:lnSpc>
                <a:spcPts val="1050"/>
              </a:lnSpc>
              <a:buNone/>
            </a:pP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SCADA</a:t>
            </a:r>
          </a:p>
          <a:p>
            <a:pPr marL="135732" indent="0">
              <a:lnSpc>
                <a:spcPts val="1050"/>
              </a:lnSpc>
              <a:buNone/>
            </a:pPr>
            <a:r>
              <a:rPr lang="en-US" sz="1650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1000 I/O</a:t>
            </a:r>
            <a:endParaRPr lang="uk-UA" sz="1650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0" name="TextBox 239">
            <a:extLst>
              <a:ext uri="{FF2B5EF4-FFF2-40B4-BE49-F238E27FC236}">
                <a16:creationId xmlns:a16="http://schemas.microsoft.com/office/drawing/2014/main" id="{F9C753D9-EC01-089E-B04F-04BA49CF4772}"/>
              </a:ext>
            </a:extLst>
          </p:cNvPr>
          <p:cNvSpPr txBox="1"/>
          <p:nvPr/>
        </p:nvSpPr>
        <p:spPr>
          <a:xfrm>
            <a:off x="3625570" y="9370637"/>
            <a:ext cx="1480397" cy="541634"/>
          </a:xfrm>
          <a:prstGeom prst="rect">
            <a:avLst/>
          </a:prstGeom>
          <a:noFill/>
          <a:ln w="7764" cap="flat">
            <a:noFill/>
            <a:prstDash val="solid"/>
            <a:miter/>
          </a:ln>
          <a:effectLst/>
        </p:spPr>
        <p:txBody>
          <a:bodyPr wrap="square" lIns="0" rIns="0" anchor="t" anchorCtr="0">
            <a:noAutofit/>
          </a:bodyPr>
          <a:lstStyle>
            <a:defPPr>
              <a:defRPr lang="uk-UA"/>
            </a:defPPr>
            <a:lvl1pPr marL="376238" indent="-285750">
              <a:spcBef>
                <a:spcPts val="600"/>
              </a:spcBef>
              <a:buFont typeface="Wingdings" panose="05000000000000000000" pitchFamily="2" charset="2"/>
              <a:buChar char="ü"/>
              <a:defRPr sz="1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35732" indent="0">
              <a:lnSpc>
                <a:spcPts val="2100"/>
              </a:lnSpc>
              <a:spcBef>
                <a:spcPts val="0"/>
              </a:spcBef>
              <a:buNone/>
            </a:pPr>
            <a:r>
              <a:rPr lang="en-US" sz="21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Truck Samplers</a:t>
            </a:r>
            <a:endParaRPr lang="uk-UA" sz="21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1" name="Рисунок 76">
            <a:extLst>
              <a:ext uri="{FF2B5EF4-FFF2-40B4-BE49-F238E27FC236}">
                <a16:creationId xmlns:a16="http://schemas.microsoft.com/office/drawing/2014/main" id="{D852DFE5-F9FD-D02B-77B7-6AB9622D1EFA}"/>
              </a:ext>
            </a:extLst>
          </p:cNvPr>
          <p:cNvPicPr>
            <a:picLocks noChangeAspect="1"/>
          </p:cNvPicPr>
          <p:nvPr/>
        </p:nvPicPr>
        <p:blipFill>
          <a:blip r:embed="rId8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3"/>
              </a:ext>
            </a:extLst>
          </a:blip>
          <a:srcRect/>
          <a:stretch/>
        </p:blipFill>
        <p:spPr>
          <a:xfrm>
            <a:off x="9220200" y="9325458"/>
            <a:ext cx="614411" cy="658298"/>
          </a:xfrm>
          <a:prstGeom prst="rect">
            <a:avLst/>
          </a:prstGeom>
          <a:effectLst>
            <a:outerShdw blurRad="215900" dist="38100" dir="2700000" algn="tl" rotWithShape="0">
              <a:prstClr val="black">
                <a:alpha val="61000"/>
              </a:prstClr>
            </a:outerShdw>
          </a:effectLst>
        </p:spPr>
      </p:pic>
      <p:sp>
        <p:nvSpPr>
          <p:cNvPr id="242" name="TextBox 241">
            <a:extLst>
              <a:ext uri="{FF2B5EF4-FFF2-40B4-BE49-F238E27FC236}">
                <a16:creationId xmlns:a16="http://schemas.microsoft.com/office/drawing/2014/main" id="{A3A0BD14-5699-909E-EECD-21507C8FE7AC}"/>
              </a:ext>
            </a:extLst>
          </p:cNvPr>
          <p:cNvSpPr txBox="1"/>
          <p:nvPr/>
        </p:nvSpPr>
        <p:spPr>
          <a:xfrm>
            <a:off x="9878939" y="9464644"/>
            <a:ext cx="1989887" cy="541634"/>
          </a:xfrm>
          <a:prstGeom prst="rect">
            <a:avLst/>
          </a:prstGeom>
          <a:noFill/>
          <a:ln w="7764" cap="flat">
            <a:noFill/>
            <a:prstDash val="solid"/>
            <a:miter/>
          </a:ln>
          <a:effectLst/>
        </p:spPr>
        <p:txBody>
          <a:bodyPr wrap="square" lIns="0" rIns="0" anchor="t" anchorCtr="0">
            <a:noAutofit/>
          </a:bodyPr>
          <a:lstStyle>
            <a:defPPr>
              <a:defRPr lang="en-GB"/>
            </a:defPPr>
            <a:lvl1pPr marL="90488" indent="0">
              <a:spcBef>
                <a:spcPts val="600"/>
              </a:spcBef>
              <a:buFont typeface="Wingdings" panose="05000000000000000000" pitchFamily="2" charset="2"/>
              <a:buNone/>
              <a:defRPr sz="1400" b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lnSpc>
                <a:spcPts val="1050"/>
              </a:lnSpc>
            </a:pPr>
            <a:r>
              <a:rPr lang="en-US" sz="2100" dirty="0"/>
              <a:t>SAKURA-B</a:t>
            </a:r>
          </a:p>
          <a:p>
            <a:pPr>
              <a:lnSpc>
                <a:spcPts val="1050"/>
              </a:lnSpc>
            </a:pPr>
            <a:r>
              <a:rPr lang="en-US" sz="2100" dirty="0">
                <a:solidFill>
                  <a:srgbClr val="579604"/>
                </a:solidFill>
              </a:rPr>
              <a:t>MES/ERP/PLM</a:t>
            </a:r>
            <a:endParaRPr lang="uk-UA" sz="2100" dirty="0">
              <a:solidFill>
                <a:srgbClr val="579604"/>
              </a:solidFill>
            </a:endParaRPr>
          </a:p>
        </p:txBody>
      </p:sp>
      <p:sp>
        <p:nvSpPr>
          <p:cNvPr id="244" name="Прямокутник 326">
            <a:extLst>
              <a:ext uri="{FF2B5EF4-FFF2-40B4-BE49-F238E27FC236}">
                <a16:creationId xmlns:a16="http://schemas.microsoft.com/office/drawing/2014/main" id="{E4D008B9-5104-ACEF-8A32-ED2F042A6170}"/>
              </a:ext>
            </a:extLst>
          </p:cNvPr>
          <p:cNvSpPr/>
          <p:nvPr/>
        </p:nvSpPr>
        <p:spPr>
          <a:xfrm>
            <a:off x="5085047" y="2499416"/>
            <a:ext cx="2457450" cy="728874"/>
          </a:xfrm>
          <a:prstGeom prst="rect">
            <a:avLst/>
          </a:prstGeom>
          <a:noFill/>
          <a:ln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tIns="189000">
            <a:noAutofit/>
            <a:scene3d>
              <a:camera prst="orthographicFront"/>
              <a:lightRig rig="soft" dir="t">
                <a:rot lat="0" lon="0" rev="10800000"/>
              </a:lightRig>
            </a:scene3d>
            <a:sp3d extrusionH="38100">
              <a:bevelB w="31750" h="107950"/>
              <a:contourClr>
                <a:srgbClr val="DDDDDD"/>
              </a:contourClr>
            </a:sp3d>
          </a:bodyPr>
          <a:lstStyle/>
          <a:p>
            <a:pPr algn="ctr">
              <a:lnSpc>
                <a:spcPts val="3300"/>
              </a:lnSpc>
            </a:pPr>
            <a:r>
              <a:rPr lang="en-US" sz="2700" dirty="0">
                <a:ln w="18415" cmpd="sng">
                  <a:noFill/>
                  <a:prstDash val="solid"/>
                </a:ln>
                <a:solidFill>
                  <a:schemeClr val="bg1">
                    <a:alpha val="78000"/>
                  </a:schemeClr>
                </a:solidFill>
                <a:latin typeface="Arial Black" pitchFamily="34" charset="0"/>
                <a:cs typeface="Arial" pitchFamily="34" charset="0"/>
              </a:rPr>
              <a:t>UKRAINE</a:t>
            </a:r>
            <a:endParaRPr lang="uk-UA" sz="2700" dirty="0">
              <a:ln w="18415" cmpd="sng">
                <a:noFill/>
                <a:prstDash val="solid"/>
              </a:ln>
              <a:solidFill>
                <a:schemeClr val="bg1">
                  <a:alpha val="78000"/>
                </a:schemeClr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245" name="Рисунок 83">
            <a:extLst>
              <a:ext uri="{FF2B5EF4-FFF2-40B4-BE49-F238E27FC236}">
                <a16:creationId xmlns:a16="http://schemas.microsoft.com/office/drawing/2014/main" id="{C3885FA7-A345-08AD-51A6-793DC0CC0D72}"/>
              </a:ext>
            </a:extLst>
          </p:cNvPr>
          <p:cNvPicPr>
            <a:picLocks noChangeAspect="1"/>
          </p:cNvPicPr>
          <p:nvPr/>
        </p:nvPicPr>
        <p:blipFill>
          <a:blip r:embed="rId8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5"/>
              </a:ext>
            </a:extLst>
          </a:blip>
          <a:srcRect/>
          <a:stretch/>
        </p:blipFill>
        <p:spPr>
          <a:xfrm>
            <a:off x="12192000" y="9376203"/>
            <a:ext cx="490763" cy="567599"/>
          </a:xfrm>
          <a:prstGeom prst="rect">
            <a:avLst/>
          </a:prstGeom>
          <a:effectLst>
            <a:outerShdw blurRad="190500" dist="63500" dir="2700000" algn="tl" rotWithShape="0">
              <a:prstClr val="black">
                <a:alpha val="45000"/>
              </a:prstClr>
            </a:outerShdw>
          </a:effectLst>
        </p:spPr>
      </p:pic>
      <p:grpSp>
        <p:nvGrpSpPr>
          <p:cNvPr id="246" name="Группа 18">
            <a:extLst>
              <a:ext uri="{FF2B5EF4-FFF2-40B4-BE49-F238E27FC236}">
                <a16:creationId xmlns:a16="http://schemas.microsoft.com/office/drawing/2014/main" id="{A3ED4F6A-F96B-63ED-320A-A2C276359345}"/>
              </a:ext>
            </a:extLst>
          </p:cNvPr>
          <p:cNvGrpSpPr/>
          <p:nvPr/>
        </p:nvGrpSpPr>
        <p:grpSpPr>
          <a:xfrm>
            <a:off x="4446121" y="3176021"/>
            <a:ext cx="540008" cy="1188002"/>
            <a:chOff x="5081271" y="3187293"/>
            <a:chExt cx="466318" cy="1123972"/>
          </a:xfrm>
        </p:grpSpPr>
        <p:pic>
          <p:nvPicPr>
            <p:cNvPr id="247" name="Рисунок 329">
              <a:extLst>
                <a:ext uri="{FF2B5EF4-FFF2-40B4-BE49-F238E27FC236}">
                  <a16:creationId xmlns:a16="http://schemas.microsoft.com/office/drawing/2014/main" id="{72E676F5-B84A-989D-29E8-3E08DBE880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1271" y="3187293"/>
              <a:ext cx="270527" cy="101935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48" name="Рисунок 330">
              <a:extLst>
                <a:ext uri="{FF2B5EF4-FFF2-40B4-BE49-F238E27FC236}">
                  <a16:creationId xmlns:a16="http://schemas.microsoft.com/office/drawing/2014/main" id="{D3E17962-3FF9-0767-D8D8-82B0B9240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7061" y="3291909"/>
              <a:ext cx="270528" cy="101935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249" name="Групувати 2">
            <a:extLst>
              <a:ext uri="{FF2B5EF4-FFF2-40B4-BE49-F238E27FC236}">
                <a16:creationId xmlns:a16="http://schemas.microsoft.com/office/drawing/2014/main" id="{3E58EC47-465E-1318-325B-E42E37A54DA6}"/>
              </a:ext>
            </a:extLst>
          </p:cNvPr>
          <p:cNvGrpSpPr/>
          <p:nvPr/>
        </p:nvGrpSpPr>
        <p:grpSpPr>
          <a:xfrm>
            <a:off x="6096000" y="8953500"/>
            <a:ext cx="540008" cy="1188002"/>
            <a:chOff x="4164089" y="6009576"/>
            <a:chExt cx="360005" cy="792001"/>
          </a:xfrm>
        </p:grpSpPr>
        <p:pic>
          <p:nvPicPr>
            <p:cNvPr id="250" name="Рисунок 333">
              <a:extLst>
                <a:ext uri="{FF2B5EF4-FFF2-40B4-BE49-F238E27FC236}">
                  <a16:creationId xmlns:a16="http://schemas.microsoft.com/office/drawing/2014/main" id="{904BC1DB-5507-48E2-482D-4B2956C28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4089" y="6009576"/>
              <a:ext cx="208851" cy="7182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51" name="Рисунок 334">
              <a:extLst>
                <a:ext uri="{FF2B5EF4-FFF2-40B4-BE49-F238E27FC236}">
                  <a16:creationId xmlns:a16="http://schemas.microsoft.com/office/drawing/2014/main" id="{8FFA0AB4-20A0-F864-A5A9-C01B38700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7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5242" y="6083293"/>
              <a:ext cx="208852" cy="7182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252" name="TextBox 251">
            <a:extLst>
              <a:ext uri="{FF2B5EF4-FFF2-40B4-BE49-F238E27FC236}">
                <a16:creationId xmlns:a16="http://schemas.microsoft.com/office/drawing/2014/main" id="{AB56859E-54A9-60B3-44A3-899970515EE9}"/>
              </a:ext>
            </a:extLst>
          </p:cNvPr>
          <p:cNvSpPr txBox="1"/>
          <p:nvPr/>
        </p:nvSpPr>
        <p:spPr>
          <a:xfrm>
            <a:off x="12679276" y="9464644"/>
            <a:ext cx="2507150" cy="541634"/>
          </a:xfrm>
          <a:prstGeom prst="rect">
            <a:avLst/>
          </a:prstGeom>
          <a:noFill/>
          <a:ln w="7764" cap="flat">
            <a:noFill/>
            <a:prstDash val="solid"/>
            <a:miter/>
          </a:ln>
          <a:effectLst/>
        </p:spPr>
        <p:txBody>
          <a:bodyPr wrap="square" lIns="0" rIns="0" anchor="t" anchorCtr="0">
            <a:noAutofit/>
          </a:bodyPr>
          <a:lstStyle>
            <a:defPPr>
              <a:defRPr lang="en-GB"/>
            </a:defPPr>
            <a:lvl1pPr marL="90488" indent="0">
              <a:spcBef>
                <a:spcPts val="600"/>
              </a:spcBef>
              <a:buFont typeface="Wingdings" panose="05000000000000000000" pitchFamily="2" charset="2"/>
              <a:buNone/>
              <a:defRPr sz="1400" b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lnSpc>
                <a:spcPts val="1050"/>
              </a:lnSpc>
            </a:pPr>
            <a:r>
              <a:rPr lang="en-US" sz="2100" dirty="0"/>
              <a:t>SAKURA-T</a:t>
            </a:r>
          </a:p>
          <a:p>
            <a:pPr>
              <a:lnSpc>
                <a:spcPts val="1050"/>
              </a:lnSpc>
            </a:pPr>
            <a:r>
              <a:rPr lang="en-US" sz="2100" dirty="0">
                <a:solidFill>
                  <a:srgbClr val="5B9602"/>
                </a:solidFill>
              </a:rPr>
              <a:t>Energy efficiency</a:t>
            </a:r>
            <a:endParaRPr lang="uk-UA" sz="2100" dirty="0"/>
          </a:p>
        </p:txBody>
      </p:sp>
      <p:sp>
        <p:nvSpPr>
          <p:cNvPr id="253" name="TextBox 252">
            <a:extLst>
              <a:ext uri="{FF2B5EF4-FFF2-40B4-BE49-F238E27FC236}">
                <a16:creationId xmlns:a16="http://schemas.microsoft.com/office/drawing/2014/main" id="{27F09AEF-BF5A-0B42-BB97-3E58995CDB11}"/>
              </a:ext>
            </a:extLst>
          </p:cNvPr>
          <p:cNvSpPr txBox="1"/>
          <p:nvPr/>
        </p:nvSpPr>
        <p:spPr>
          <a:xfrm>
            <a:off x="16023456" y="9464644"/>
            <a:ext cx="2264544" cy="541634"/>
          </a:xfrm>
          <a:prstGeom prst="rect">
            <a:avLst/>
          </a:prstGeom>
          <a:noFill/>
          <a:ln w="7764" cap="flat">
            <a:noFill/>
            <a:prstDash val="solid"/>
            <a:miter/>
          </a:ln>
          <a:effectLst/>
        </p:spPr>
        <p:txBody>
          <a:bodyPr wrap="square" lIns="0" rIns="0" anchor="t" anchorCtr="0">
            <a:noAutofit/>
          </a:bodyPr>
          <a:lstStyle>
            <a:defPPr>
              <a:defRPr lang="en-GB"/>
            </a:defPPr>
            <a:lvl1pPr marL="90488" indent="0">
              <a:spcBef>
                <a:spcPts val="600"/>
              </a:spcBef>
              <a:buFont typeface="Wingdings" panose="05000000000000000000" pitchFamily="2" charset="2"/>
              <a:buNone/>
              <a:defRPr sz="1400" b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lnSpc>
                <a:spcPts val="1050"/>
              </a:lnSpc>
            </a:pPr>
            <a:r>
              <a:rPr lang="en-US" sz="2100" dirty="0"/>
              <a:t>SAKURA-ECO</a:t>
            </a:r>
          </a:p>
          <a:p>
            <a:pPr>
              <a:lnSpc>
                <a:spcPts val="1050"/>
              </a:lnSpc>
            </a:pPr>
            <a:r>
              <a:rPr lang="en-US" sz="2100" dirty="0">
                <a:solidFill>
                  <a:srgbClr val="00B0F0"/>
                </a:solidFill>
              </a:rPr>
              <a:t>Eco monitoring</a:t>
            </a:r>
            <a:endParaRPr lang="uk-UA" sz="2100" dirty="0">
              <a:solidFill>
                <a:srgbClr val="00B0F0"/>
              </a:solidFill>
            </a:endParaRPr>
          </a:p>
        </p:txBody>
      </p:sp>
      <p:pic>
        <p:nvPicPr>
          <p:cNvPr id="254" name="Графіка 55">
            <a:extLst>
              <a:ext uri="{FF2B5EF4-FFF2-40B4-BE49-F238E27FC236}">
                <a16:creationId xmlns:a16="http://schemas.microsoft.com/office/drawing/2014/main" id="{B747156B-2C1A-D0DF-30CA-D05A1264558E}"/>
              </a:ext>
            </a:extLst>
          </p:cNvPr>
          <p:cNvPicPr>
            <a:picLocks noChangeAspect="1"/>
          </p:cNvPicPr>
          <p:nvPr/>
        </p:nvPicPr>
        <p:blipFill>
          <a:blip r:embed="rId8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7"/>
              </a:ext>
            </a:extLst>
          </a:blip>
          <a:stretch>
            <a:fillRect/>
          </a:stretch>
        </p:blipFill>
        <p:spPr>
          <a:xfrm>
            <a:off x="15544062" y="9376801"/>
            <a:ext cx="420233" cy="567000"/>
          </a:xfrm>
          <a:prstGeom prst="rect">
            <a:avLst/>
          </a:prstGeom>
          <a:effectLst>
            <a:outerShdw blurRad="190500" dist="63500" dir="2700000" algn="tl" rotWithShape="0">
              <a:prstClr val="black">
                <a:alpha val="45000"/>
              </a:prstClr>
            </a:outerShdw>
          </a:effectLst>
        </p:spPr>
      </p:pic>
      <p:pic>
        <p:nvPicPr>
          <p:cNvPr id="255" name="Графіка 368">
            <a:extLst>
              <a:ext uri="{FF2B5EF4-FFF2-40B4-BE49-F238E27FC236}">
                <a16:creationId xmlns:a16="http://schemas.microsoft.com/office/drawing/2014/main" id="{BB8C498A-6961-8F70-235E-4111D61C4F16}"/>
              </a:ext>
            </a:extLst>
          </p:cNvPr>
          <p:cNvPicPr>
            <a:picLocks noChangeAspect="1"/>
          </p:cNvPicPr>
          <p:nvPr/>
        </p:nvPicPr>
        <p:blipFill>
          <a:blip r:embed="rId8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7"/>
              </a:ext>
            </a:extLst>
          </a:blip>
          <a:stretch>
            <a:fillRect/>
          </a:stretch>
        </p:blipFill>
        <p:spPr>
          <a:xfrm>
            <a:off x="7763778" y="4777868"/>
            <a:ext cx="491400" cy="567000"/>
          </a:xfrm>
          <a:prstGeom prst="rect">
            <a:avLst/>
          </a:prstGeom>
          <a:effectLst>
            <a:outerShdw blurRad="190500" dist="63500" dir="2700000" algn="tl" rotWithShape="0">
              <a:prstClr val="black">
                <a:alpha val="45000"/>
              </a:prstClr>
            </a:outerShdw>
          </a:effectLst>
        </p:spPr>
      </p:pic>
      <p:pic>
        <p:nvPicPr>
          <p:cNvPr id="256" name="Рисунок 76">
            <a:extLst>
              <a:ext uri="{FF2B5EF4-FFF2-40B4-BE49-F238E27FC236}">
                <a16:creationId xmlns:a16="http://schemas.microsoft.com/office/drawing/2014/main" id="{FFCA7600-B3A4-FACD-4514-FA082458DFEC}"/>
              </a:ext>
            </a:extLst>
          </p:cNvPr>
          <p:cNvPicPr>
            <a:picLocks noChangeAspect="1"/>
          </p:cNvPicPr>
          <p:nvPr/>
        </p:nvPicPr>
        <p:blipFill>
          <a:blip r:embed="rId8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3"/>
              </a:ext>
            </a:extLst>
          </a:blip>
          <a:srcRect/>
          <a:stretch/>
        </p:blipFill>
        <p:spPr>
          <a:xfrm>
            <a:off x="15049677" y="5137202"/>
            <a:ext cx="614411" cy="658298"/>
          </a:xfrm>
          <a:prstGeom prst="rect">
            <a:avLst/>
          </a:prstGeom>
          <a:effectLst>
            <a:outerShdw blurRad="215900" dist="38100" dir="2700000" algn="tl" rotWithShape="0">
              <a:prstClr val="black">
                <a:alpha val="61000"/>
              </a:prstClr>
            </a:outerShdw>
          </a:effectLst>
        </p:spPr>
      </p:pic>
      <p:sp>
        <p:nvSpPr>
          <p:cNvPr id="258" name="TextBox 257">
            <a:extLst>
              <a:ext uri="{FF2B5EF4-FFF2-40B4-BE49-F238E27FC236}">
                <a16:creationId xmlns:a16="http://schemas.microsoft.com/office/drawing/2014/main" id="{969969F1-8F01-04DF-C44F-0C6696B35EB7}"/>
              </a:ext>
            </a:extLst>
          </p:cNvPr>
          <p:cNvSpPr txBox="1"/>
          <p:nvPr/>
        </p:nvSpPr>
        <p:spPr>
          <a:xfrm>
            <a:off x="6685660" y="9370637"/>
            <a:ext cx="1639459" cy="541634"/>
          </a:xfrm>
          <a:prstGeom prst="rect">
            <a:avLst/>
          </a:prstGeom>
          <a:noFill/>
          <a:ln w="7764" cap="flat">
            <a:noFill/>
            <a:prstDash val="solid"/>
            <a:miter/>
          </a:ln>
          <a:effectLst/>
        </p:spPr>
        <p:txBody>
          <a:bodyPr wrap="square" lIns="0" rIns="0" anchor="t" anchorCtr="0">
            <a:noAutofit/>
          </a:bodyPr>
          <a:lstStyle>
            <a:defPPr>
              <a:defRPr lang="uk-UA"/>
            </a:defPPr>
            <a:lvl1pPr marL="376238" indent="-285750">
              <a:spcBef>
                <a:spcPts val="600"/>
              </a:spcBef>
              <a:buFont typeface="Wingdings" panose="05000000000000000000" pitchFamily="2" charset="2"/>
              <a:buChar char="ü"/>
              <a:defRPr sz="1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35732" indent="0">
              <a:lnSpc>
                <a:spcPts val="2100"/>
              </a:lnSpc>
              <a:spcBef>
                <a:spcPts val="0"/>
              </a:spcBef>
              <a:buNone/>
            </a:pPr>
            <a:r>
              <a:rPr lang="en-US" sz="21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Railway Samplers</a:t>
            </a:r>
            <a:endParaRPr lang="uk-UA" sz="21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9" name="Рисунок 280">
            <a:extLst>
              <a:ext uri="{FF2B5EF4-FFF2-40B4-BE49-F238E27FC236}">
                <a16:creationId xmlns:a16="http://schemas.microsoft.com/office/drawing/2014/main" id="{DE5518E4-EDB1-881D-5E56-A28B3DFA037F}"/>
              </a:ext>
            </a:extLst>
          </p:cNvPr>
          <p:cNvPicPr>
            <a:picLocks noChangeAspect="1"/>
          </p:cNvPicPr>
          <p:nvPr/>
        </p:nvPicPr>
        <p:blipFill>
          <a:blip r:embed="rId6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788" y="3610193"/>
            <a:ext cx="352886" cy="1080000"/>
          </a:xfrm>
          <a:prstGeom prst="rect">
            <a:avLst/>
          </a:prstGeom>
          <a:ln>
            <a:noFill/>
          </a:ln>
          <a:effectLst>
            <a:outerShdw blurRad="127000" dist="38100" dir="2700000" algn="tl" rotWithShape="0">
              <a:prstClr val="black">
                <a:alpha val="44000"/>
              </a:prstClr>
            </a:outerShdw>
          </a:effectLst>
        </p:spPr>
      </p:pic>
      <p:pic>
        <p:nvPicPr>
          <p:cNvPr id="260" name="Рисунок 302">
            <a:extLst>
              <a:ext uri="{FF2B5EF4-FFF2-40B4-BE49-F238E27FC236}">
                <a16:creationId xmlns:a16="http://schemas.microsoft.com/office/drawing/2014/main" id="{712A9326-1C93-E4F1-A98D-8055423CED9D}"/>
              </a:ext>
            </a:extLst>
          </p:cNvPr>
          <p:cNvPicPr>
            <a:picLocks noChangeAspect="1"/>
          </p:cNvPicPr>
          <p:nvPr/>
        </p:nvPicPr>
        <p:blipFill>
          <a:blip r:embed="rId8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512" y="3610193"/>
            <a:ext cx="352886" cy="1080000"/>
          </a:xfrm>
          <a:prstGeom prst="rect">
            <a:avLst/>
          </a:prstGeom>
          <a:ln>
            <a:noFill/>
          </a:ln>
          <a:effectLst>
            <a:outerShdw blurRad="127000" dist="38100" dir="2700000" algn="tl" rotWithShape="0">
              <a:prstClr val="black">
                <a:alpha val="44000"/>
              </a:prstClr>
            </a:outerShdw>
          </a:effectLst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E73EA04C-9B2C-B725-8111-DFA142135499}"/>
              </a:ext>
            </a:extLst>
          </p:cNvPr>
          <p:cNvPicPr>
            <a:picLocks noChangeAspect="1"/>
          </p:cNvPicPr>
          <p:nvPr/>
        </p:nvPicPr>
        <p:blipFill>
          <a:blip r:embed="rId88">
            <a:extLst>
              <a:ext uri="{96DAC541-7B7A-43D3-8B79-37D633B846F1}">
                <asvg:svgBlip xmlns:asvg="http://schemas.microsoft.com/office/drawing/2016/SVG/main" r:embed="rId89"/>
              </a:ext>
            </a:extLst>
          </a:blip>
          <a:srcRect t="-1770" b="-3068"/>
          <a:stretch/>
        </p:blipFill>
        <p:spPr>
          <a:xfrm>
            <a:off x="553545" y="5625611"/>
            <a:ext cx="4103058" cy="32301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Прямокутник 218">
            <a:extLst>
              <a:ext uri="{FF2B5EF4-FFF2-40B4-BE49-F238E27FC236}">
                <a16:creationId xmlns:a16="http://schemas.microsoft.com/office/drawing/2014/main" id="{6B8DCE74-8622-85A4-809D-B088D0012D9F}"/>
              </a:ext>
            </a:extLst>
          </p:cNvPr>
          <p:cNvSpPr/>
          <p:nvPr/>
        </p:nvSpPr>
        <p:spPr>
          <a:xfrm>
            <a:off x="1600201" y="6477663"/>
            <a:ext cx="2136644" cy="734193"/>
          </a:xfrm>
          <a:prstGeom prst="rect">
            <a:avLst/>
          </a:prstGeom>
          <a:noFill/>
          <a:ln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tIns="189000">
            <a:noAutofit/>
            <a:scene3d>
              <a:camera prst="orthographicFront"/>
              <a:lightRig rig="soft" dir="t">
                <a:rot lat="0" lon="0" rev="10800000"/>
              </a:lightRig>
            </a:scene3d>
            <a:sp3d extrusionH="38100">
              <a:bevelB w="31750" h="107950"/>
              <a:contourClr>
                <a:srgbClr val="DDDDDD"/>
              </a:contourClr>
            </a:sp3d>
          </a:bodyPr>
          <a:lstStyle/>
          <a:p>
            <a:pPr algn="ctr">
              <a:lnSpc>
                <a:spcPts val="3300"/>
              </a:lnSpc>
            </a:pPr>
            <a:r>
              <a:rPr lang="en-US" sz="2100" dirty="0">
                <a:ln w="18415" cmpd="sng">
                  <a:noFill/>
                  <a:prstDash val="solid"/>
                </a:ln>
                <a:solidFill>
                  <a:schemeClr val="bg1">
                    <a:alpha val="49000"/>
                  </a:schemeClr>
                </a:solidFill>
                <a:latin typeface="Arial Black" pitchFamily="34" charset="0"/>
                <a:cs typeface="Arial" pitchFamily="34" charset="0"/>
              </a:rPr>
              <a:t>LITHUANIA</a:t>
            </a:r>
            <a:endParaRPr lang="uk-UA" sz="2100" dirty="0">
              <a:ln w="18415" cmpd="sng">
                <a:noFill/>
                <a:prstDash val="solid"/>
              </a:ln>
              <a:solidFill>
                <a:schemeClr val="bg1">
                  <a:alpha val="49000"/>
                </a:schemeClr>
              </a:solidFill>
              <a:latin typeface="Arial Black" pitchFamily="34" charset="0"/>
              <a:cs typeface="Arial" pitchFamily="34" charset="0"/>
            </a:endParaRPr>
          </a:p>
        </p:txBody>
      </p:sp>
      <p:grpSp>
        <p:nvGrpSpPr>
          <p:cNvPr id="30" name="Группа 18">
            <a:extLst>
              <a:ext uri="{FF2B5EF4-FFF2-40B4-BE49-F238E27FC236}">
                <a16:creationId xmlns:a16="http://schemas.microsoft.com/office/drawing/2014/main" id="{B22A7D78-A1C9-D052-2DF8-6A413A3D9427}"/>
              </a:ext>
            </a:extLst>
          </p:cNvPr>
          <p:cNvGrpSpPr/>
          <p:nvPr/>
        </p:nvGrpSpPr>
        <p:grpSpPr>
          <a:xfrm>
            <a:off x="851260" y="5763247"/>
            <a:ext cx="540008" cy="1188002"/>
            <a:chOff x="5081271" y="3187293"/>
            <a:chExt cx="466318" cy="1123972"/>
          </a:xfrm>
        </p:grpSpPr>
        <p:pic>
          <p:nvPicPr>
            <p:cNvPr id="31" name="Рисунок 329">
              <a:extLst>
                <a:ext uri="{FF2B5EF4-FFF2-40B4-BE49-F238E27FC236}">
                  <a16:creationId xmlns:a16="http://schemas.microsoft.com/office/drawing/2014/main" id="{ECA5DE14-A298-3F5C-0423-6AB089210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1271" y="3187293"/>
              <a:ext cx="270527" cy="101935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43" name="Рисунок 330">
              <a:extLst>
                <a:ext uri="{FF2B5EF4-FFF2-40B4-BE49-F238E27FC236}">
                  <a16:creationId xmlns:a16="http://schemas.microsoft.com/office/drawing/2014/main" id="{5B50B1FA-4595-8A5F-F692-2906C500E045}"/>
                </a:ext>
              </a:extLst>
            </p:cNvPr>
            <p:cNvPicPr>
              <a:picLocks noChangeAspect="1"/>
            </p:cNvPicPr>
            <p:nvPr/>
          </p:nvPicPr>
          <p:blipFill>
            <a:blip r:embed="rId7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7061" y="3291909"/>
              <a:ext cx="270528" cy="101935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262" name="TextBox 10">
            <a:extLst>
              <a:ext uri="{FF2B5EF4-FFF2-40B4-BE49-F238E27FC236}">
                <a16:creationId xmlns:a16="http://schemas.microsoft.com/office/drawing/2014/main" id="{63F0A0FD-F7F3-2E3C-BBE6-CFCFBB0C85CA}"/>
              </a:ext>
            </a:extLst>
          </p:cNvPr>
          <p:cNvSpPr txBox="1"/>
          <p:nvPr/>
        </p:nvSpPr>
        <p:spPr>
          <a:xfrm>
            <a:off x="609288" y="407251"/>
            <a:ext cx="11789909" cy="700769"/>
          </a:xfrm>
          <a:prstGeom prst="rect">
            <a:avLst/>
          </a:prstGeom>
          <a:effectLst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100"/>
              </a:lnSpc>
            </a:pPr>
            <a:r>
              <a:rPr lang="en-US" sz="3600" noProof="0" dirty="0">
                <a:solidFill>
                  <a:srgbClr val="19598D"/>
                </a:solidFill>
                <a:latin typeface="Montserrat"/>
                <a:ea typeface="+mn-lt"/>
                <a:cs typeface="+mn-lt"/>
                <a:sym typeface="Montserrat Bold"/>
              </a:rPr>
              <a:t>Map of Projects</a:t>
            </a:r>
            <a:endParaRPr lang="en-US" sz="3600" noProof="0" dirty="0">
              <a:solidFill>
                <a:srgbClr val="19598D"/>
              </a:solidFill>
              <a:latin typeface="Montserrat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978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25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5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25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0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75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25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5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750"/>
                            </p:stCondLst>
                            <p:childTnLst>
                              <p:par>
                                <p:cTn id="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6250"/>
                            </p:stCondLst>
                            <p:childTnLst>
                              <p:par>
                                <p:cTn id="1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5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6500"/>
                            </p:stCondLst>
                            <p:childTnLst>
                              <p:par>
                                <p:cTn id="1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6750"/>
                            </p:stCondLst>
                            <p:childTnLst>
                              <p:par>
                                <p:cTn id="1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2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7000"/>
                            </p:stCondLst>
                            <p:childTnLst>
                              <p:par>
                                <p:cTn id="1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2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7250"/>
                            </p:stCondLst>
                            <p:childTnLst>
                              <p:par>
                                <p:cTn id="1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25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5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25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7500"/>
                            </p:stCondLst>
                            <p:childTnLst>
                              <p:par>
                                <p:cTn id="1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5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5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7750"/>
                            </p:stCondLst>
                            <p:childTnLst>
                              <p:par>
                                <p:cTn id="1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25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25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8000"/>
                            </p:stCondLst>
                            <p:childTnLst>
                              <p:par>
                                <p:cTn id="1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25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25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25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8250"/>
                            </p:stCondLst>
                            <p:childTnLst>
                              <p:par>
                                <p:cTn id="1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2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8500"/>
                            </p:stCondLst>
                            <p:childTnLst>
                              <p:par>
                                <p:cTn id="1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2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2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25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8750"/>
                            </p:stCondLst>
                            <p:childTnLst>
                              <p:par>
                                <p:cTn id="1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2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9000"/>
                            </p:stCondLst>
                            <p:childTnLst>
                              <p:par>
                                <p:cTn id="1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25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25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25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9250"/>
                            </p:stCondLst>
                            <p:childTnLst>
                              <p:par>
                                <p:cTn id="1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25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25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25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9500"/>
                            </p:stCondLst>
                            <p:childTnLst>
                              <p:par>
                                <p:cTn id="18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25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5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25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9750"/>
                            </p:stCondLst>
                            <p:childTnLst>
                              <p:par>
                                <p:cTn id="18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9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2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2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0250"/>
                            </p:stCondLst>
                            <p:childTnLst>
                              <p:par>
                                <p:cTn id="20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2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2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0500"/>
                            </p:stCondLst>
                            <p:childTnLst>
                              <p:par>
                                <p:cTn id="20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0750"/>
                            </p:stCondLst>
                            <p:childTnLst>
                              <p:par>
                                <p:cTn id="2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2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2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1250"/>
                            </p:stCondLst>
                            <p:childTnLst>
                              <p:par>
                                <p:cTn id="2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2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2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9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11500"/>
                            </p:stCondLst>
                            <p:childTnLst>
                              <p:par>
                                <p:cTn id="2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25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25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25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11750"/>
                            </p:stCondLst>
                            <p:childTnLst>
                              <p:par>
                                <p:cTn id="2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2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2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1" dur="25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25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25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7" dur="25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12250"/>
                            </p:stCondLst>
                            <p:childTnLst>
                              <p:par>
                                <p:cTn id="2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2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2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3" dur="25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2750"/>
                            </p:stCondLst>
                            <p:childTnLst>
                              <p:par>
                                <p:cTn id="2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25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25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5" dur="25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13000"/>
                            </p:stCondLst>
                            <p:childTnLst>
                              <p:par>
                                <p:cTn id="2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25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25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1" dur="25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13250"/>
                            </p:stCondLst>
                            <p:childTnLst>
                              <p:par>
                                <p:cTn id="2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13500"/>
                            </p:stCondLst>
                            <p:childTnLst>
                              <p:par>
                                <p:cTn id="27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13750"/>
                            </p:stCondLst>
                            <p:childTnLst>
                              <p:par>
                                <p:cTn id="2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7" dur="25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25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9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14000"/>
                            </p:stCondLst>
                            <p:childTnLst>
                              <p:par>
                                <p:cTn id="2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14250"/>
                            </p:stCondLst>
                            <p:childTnLst>
                              <p:par>
                                <p:cTn id="29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14500"/>
                            </p:stCondLst>
                            <p:childTnLst>
                              <p:par>
                                <p:cTn id="30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5" dur="25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25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7" dur="25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14750"/>
                            </p:stCondLst>
                            <p:childTnLst>
                              <p:par>
                                <p:cTn id="30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15000"/>
                            </p:stCondLst>
                            <p:childTnLst>
                              <p:par>
                                <p:cTn id="3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15250"/>
                            </p:stCondLst>
                            <p:childTnLst>
                              <p:par>
                                <p:cTn id="3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3" dur="25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25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5" dur="25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15500"/>
                            </p:stCondLst>
                            <p:childTnLst>
                              <p:par>
                                <p:cTn id="3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9" dur="25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25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1" dur="25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15750"/>
                            </p:stCondLst>
                            <p:childTnLst>
                              <p:par>
                                <p:cTn id="3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5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16250"/>
                            </p:stCondLst>
                            <p:childTnLst>
                              <p:par>
                                <p:cTn id="3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9" dur="25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25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1" dur="25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16500"/>
                            </p:stCondLst>
                            <p:childTnLst>
                              <p:par>
                                <p:cTn id="3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5" dur="25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25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7" dur="25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16750"/>
                            </p:stCondLst>
                            <p:childTnLst>
                              <p:par>
                                <p:cTn id="3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7250"/>
                            </p:stCondLst>
                            <p:childTnLst>
                              <p:par>
                                <p:cTn id="3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7" dur="25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7500"/>
                            </p:stCondLst>
                            <p:childTnLst>
                              <p:par>
                                <p:cTn id="3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1" dur="25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25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3" dur="25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7750"/>
                            </p:stCondLst>
                            <p:childTnLst>
                              <p:par>
                                <p:cTn id="3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7" dur="25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25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9" dur="25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8000"/>
                            </p:stCondLst>
                            <p:childTnLst>
                              <p:par>
                                <p:cTn id="3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3" dur="25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25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5" dur="25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8250"/>
                            </p:stCondLst>
                            <p:childTnLst>
                              <p:par>
                                <p:cTn id="3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9" dur="25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25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1" dur="25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8500"/>
                            </p:stCondLst>
                            <p:childTnLst>
                              <p:par>
                                <p:cTn id="38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5" dur="25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25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7" dur="25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8750"/>
                            </p:stCondLst>
                            <p:childTnLst>
                              <p:par>
                                <p:cTn id="38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1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3" dur="25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9000"/>
                            </p:stCondLst>
                            <p:childTnLst>
                              <p:par>
                                <p:cTn id="39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7" dur="25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25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9" dur="25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9250"/>
                            </p:stCondLst>
                            <p:childTnLst>
                              <p:par>
                                <p:cTn id="40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3" dur="25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4" dur="25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5" dur="25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9500"/>
                            </p:stCondLst>
                            <p:childTnLst>
                              <p:par>
                                <p:cTn id="40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9" dur="25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0" dur="25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1" dur="25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9750"/>
                            </p:stCondLst>
                            <p:childTnLst>
                              <p:par>
                                <p:cTn id="4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5" dur="25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6" dur="25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7" dur="25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20000"/>
                            </p:stCondLst>
                            <p:childTnLst>
                              <p:par>
                                <p:cTn id="4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1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3" dur="25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20250"/>
                            </p:stCondLst>
                            <p:childTnLst>
                              <p:par>
                                <p:cTn id="4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7" dur="25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8" dur="25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9" dur="25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20500"/>
                            </p:stCondLst>
                            <p:childTnLst>
                              <p:par>
                                <p:cTn id="4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3" dur="25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25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5" dur="25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20750"/>
                            </p:stCondLst>
                            <p:childTnLst>
                              <p:par>
                                <p:cTn id="4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9" dur="25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25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1" dur="25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21000"/>
                            </p:stCondLst>
                            <p:childTnLst>
                              <p:par>
                                <p:cTn id="4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5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7" dur="25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21250"/>
                            </p:stCondLst>
                            <p:childTnLst>
                              <p:par>
                                <p:cTn id="4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1" dur="25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2" dur="25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3" dur="25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21500"/>
                            </p:stCondLst>
                            <p:childTnLst>
                              <p:par>
                                <p:cTn id="4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7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8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9" dur="25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21750"/>
                            </p:stCondLst>
                            <p:childTnLst>
                              <p:par>
                                <p:cTn id="4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3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4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5" dur="25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22000"/>
                            </p:stCondLst>
                            <p:childTnLst>
                              <p:par>
                                <p:cTn id="4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9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1" dur="25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22250"/>
                            </p:stCondLst>
                            <p:childTnLst>
                              <p:par>
                                <p:cTn id="4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5" dur="25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6" dur="25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7" dur="25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22500"/>
                            </p:stCondLst>
                            <p:childTnLst>
                              <p:par>
                                <p:cTn id="47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1" dur="25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2" dur="25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3" dur="25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22750"/>
                            </p:stCondLst>
                            <p:childTnLst>
                              <p:par>
                                <p:cTn id="4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7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8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9" dur="25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23000"/>
                            </p:stCondLst>
                            <p:childTnLst>
                              <p:par>
                                <p:cTn id="4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3" dur="25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4" dur="25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5" dur="25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23250"/>
                            </p:stCondLst>
                            <p:childTnLst>
                              <p:par>
                                <p:cTn id="49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9" dur="25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0" dur="25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1" dur="25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23500"/>
                            </p:stCondLst>
                            <p:childTnLst>
                              <p:par>
                                <p:cTn id="50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5" dur="25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6" dur="25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7" dur="25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23750"/>
                            </p:stCondLst>
                            <p:childTnLst>
                              <p:par>
                                <p:cTn id="50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1" dur="25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25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3" dur="25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24000"/>
                            </p:stCondLst>
                            <p:childTnLst>
                              <p:par>
                                <p:cTn id="5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7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8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9" dur="25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24250"/>
                            </p:stCondLst>
                            <p:childTnLst>
                              <p:par>
                                <p:cTn id="5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3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4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5" dur="25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24500"/>
                            </p:stCondLst>
                            <p:childTnLst>
                              <p:par>
                                <p:cTn id="5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9" dur="25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0" dur="25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1" dur="25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24750"/>
                            </p:stCondLst>
                            <p:childTnLst>
                              <p:par>
                                <p:cTn id="5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5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6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7" dur="25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25000"/>
                            </p:stCondLst>
                            <p:childTnLst>
                              <p:par>
                                <p:cTn id="5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1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2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3" dur="25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25250"/>
                            </p:stCondLst>
                            <p:childTnLst>
                              <p:par>
                                <p:cTn id="5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7" dur="25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8" dur="25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9" dur="25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25500"/>
                            </p:stCondLst>
                            <p:childTnLst>
                              <p:par>
                                <p:cTn id="5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3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4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5" dur="25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25750"/>
                            </p:stCondLst>
                            <p:childTnLst>
                              <p:par>
                                <p:cTn id="5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9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0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1" dur="25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2" fill="hold">
                            <p:stCondLst>
                              <p:cond delay="26000"/>
                            </p:stCondLst>
                            <p:childTnLst>
                              <p:par>
                                <p:cTn id="5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5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6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7" dur="25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26250"/>
                            </p:stCondLst>
                            <p:childTnLst>
                              <p:par>
                                <p:cTn id="5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1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2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3" dur="25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4" fill="hold">
                            <p:stCondLst>
                              <p:cond delay="26500"/>
                            </p:stCondLst>
                            <p:childTnLst>
                              <p:par>
                                <p:cTn id="5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7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8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9" dur="25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0" fill="hold">
                            <p:stCondLst>
                              <p:cond delay="26750"/>
                            </p:stCondLst>
                            <p:childTnLst>
                              <p:par>
                                <p:cTn id="5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3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4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5" dur="25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6" fill="hold">
                            <p:stCondLst>
                              <p:cond delay="27000"/>
                            </p:stCondLst>
                            <p:childTnLst>
                              <p:par>
                                <p:cTn id="5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9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0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1" dur="25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2" fill="hold">
                            <p:stCondLst>
                              <p:cond delay="27250"/>
                            </p:stCondLst>
                            <p:childTnLst>
                              <p:par>
                                <p:cTn id="5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5" dur="25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6" dur="25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7" dur="25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8" fill="hold">
                            <p:stCondLst>
                              <p:cond delay="27500"/>
                            </p:stCondLst>
                            <p:childTnLst>
                              <p:par>
                                <p:cTn id="59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1" dur="25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2" dur="25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3" dur="25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4" fill="hold">
                            <p:stCondLst>
                              <p:cond delay="27750"/>
                            </p:stCondLst>
                            <p:childTnLst>
                              <p:par>
                                <p:cTn id="6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7" dur="25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8" dur="25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9" dur="25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0" fill="hold">
                            <p:stCondLst>
                              <p:cond delay="28000"/>
                            </p:stCondLst>
                            <p:childTnLst>
                              <p:par>
                                <p:cTn id="6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3" dur="25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4" dur="25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5" dur="25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6" fill="hold">
                            <p:stCondLst>
                              <p:cond delay="28250"/>
                            </p:stCondLst>
                            <p:childTnLst>
                              <p:par>
                                <p:cTn id="6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9787B7-E5D8-2285-9207-2C6FCDFFA0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1BD782-C072-6908-C591-F2BDBD139C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53"/>
          <a:stretch/>
        </p:blipFill>
        <p:spPr>
          <a:xfrm>
            <a:off x="3063599" y="9237509"/>
            <a:ext cx="1014123" cy="896174"/>
          </a:xfrm>
          <a:prstGeom prst="rect">
            <a:avLst/>
          </a:prstGeom>
        </p:spPr>
      </p:pic>
      <p:sp>
        <p:nvSpPr>
          <p:cNvPr id="3" name="AutoShape 7">
            <a:extLst>
              <a:ext uri="{FF2B5EF4-FFF2-40B4-BE49-F238E27FC236}">
                <a16:creationId xmlns:a16="http://schemas.microsoft.com/office/drawing/2014/main" id="{9771A27C-AB84-1456-36F3-F2668506B575}"/>
              </a:ext>
            </a:extLst>
          </p:cNvPr>
          <p:cNvSpPr/>
          <p:nvPr/>
        </p:nvSpPr>
        <p:spPr>
          <a:xfrm flipV="1">
            <a:off x="0" y="9105899"/>
            <a:ext cx="14143418" cy="0"/>
          </a:xfrm>
          <a:prstGeom prst="line">
            <a:avLst/>
          </a:prstGeom>
          <a:ln w="28575" cap="rnd">
            <a:solidFill>
              <a:schemeClr val="bg1">
                <a:lumMod val="85000"/>
              </a:scheme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068D63E9-A709-0E92-09F4-13971477464F}"/>
              </a:ext>
            </a:extLst>
          </p:cNvPr>
          <p:cNvSpPr txBox="1"/>
          <p:nvPr/>
        </p:nvSpPr>
        <p:spPr>
          <a:xfrm>
            <a:off x="609288" y="407251"/>
            <a:ext cx="11789909" cy="700769"/>
          </a:xfrm>
          <a:prstGeom prst="rect">
            <a:avLst/>
          </a:prstGeom>
          <a:effectLst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100"/>
              </a:lnSpc>
            </a:pPr>
            <a:r>
              <a:rPr lang="en-US" sz="3600" dirty="0">
                <a:solidFill>
                  <a:srgbClr val="19598D"/>
                </a:solidFill>
                <a:latin typeface="Montserrat"/>
                <a:ea typeface="+mn-lt"/>
                <a:cs typeface="+mn-lt"/>
                <a:sym typeface="Montserrat Bold"/>
              </a:rPr>
              <a:t>Sustainability</a:t>
            </a:r>
            <a:endParaRPr lang="uk-UA" sz="3600" dirty="0">
              <a:latin typeface="Montserrat"/>
              <a:ea typeface="+mn-lt"/>
              <a:cs typeface="+mn-lt"/>
            </a:endParaRPr>
          </a:p>
        </p:txBody>
      </p:sp>
      <p:grpSp>
        <p:nvGrpSpPr>
          <p:cNvPr id="1051" name="Group 1050">
            <a:extLst>
              <a:ext uri="{FF2B5EF4-FFF2-40B4-BE49-F238E27FC236}">
                <a16:creationId xmlns:a16="http://schemas.microsoft.com/office/drawing/2014/main" id="{CC6B8327-9B39-A917-DBE2-54ABC3B054DD}"/>
              </a:ext>
            </a:extLst>
          </p:cNvPr>
          <p:cNvGrpSpPr>
            <a:grpSpLocks noChangeAspect="1"/>
          </p:cNvGrpSpPr>
          <p:nvPr/>
        </p:nvGrpSpPr>
        <p:grpSpPr>
          <a:xfrm>
            <a:off x="9884158" y="1089560"/>
            <a:ext cx="8403842" cy="7462988"/>
            <a:chOff x="9104284" y="591740"/>
            <a:chExt cx="8978734" cy="7973518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908B6E3-BA23-6E40-0658-92F63B6182BE}"/>
                </a:ext>
              </a:extLst>
            </p:cNvPr>
            <p:cNvGrpSpPr/>
            <p:nvPr/>
          </p:nvGrpSpPr>
          <p:grpSpPr>
            <a:xfrm>
              <a:off x="9467582" y="591740"/>
              <a:ext cx="8237219" cy="7973518"/>
              <a:chOff x="8092442" y="1043402"/>
              <a:chExt cx="8237219" cy="7973518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217A9B82-4200-B751-5603-58ADA72EDA43}"/>
                  </a:ext>
                </a:extLst>
              </p:cNvPr>
              <p:cNvSpPr/>
              <p:nvPr/>
            </p:nvSpPr>
            <p:spPr>
              <a:xfrm>
                <a:off x="9492361" y="1043402"/>
                <a:ext cx="5400000" cy="5400000"/>
              </a:xfrm>
              <a:prstGeom prst="ellipse">
                <a:avLst/>
              </a:prstGeom>
              <a:solidFill>
                <a:srgbClr val="57C1D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4BD6458A-5F4D-5494-44F5-A267B92848DD}"/>
                  </a:ext>
                </a:extLst>
              </p:cNvPr>
              <p:cNvSpPr/>
              <p:nvPr/>
            </p:nvSpPr>
            <p:spPr>
              <a:xfrm>
                <a:off x="8092442" y="3616920"/>
                <a:ext cx="5400000" cy="5400000"/>
              </a:xfrm>
              <a:prstGeom prst="ellipse">
                <a:avLst/>
              </a:prstGeom>
              <a:solidFill>
                <a:srgbClr val="19598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19598D"/>
                  </a:solidFill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87362613-4D38-A926-C07C-679B437D3788}"/>
                  </a:ext>
                </a:extLst>
              </p:cNvPr>
              <p:cNvSpPr/>
              <p:nvPr/>
            </p:nvSpPr>
            <p:spPr>
              <a:xfrm>
                <a:off x="10929661" y="3566160"/>
                <a:ext cx="5400000" cy="5400000"/>
              </a:xfrm>
              <a:prstGeom prst="ellipse">
                <a:avLst/>
              </a:prstGeom>
              <a:solidFill>
                <a:srgbClr val="77DFF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534F93E4-12AB-B4E2-F9A9-ACBE18F3B8B0}"/>
                  </a:ext>
                </a:extLst>
              </p:cNvPr>
              <p:cNvSpPr/>
              <p:nvPr/>
            </p:nvSpPr>
            <p:spPr>
              <a:xfrm>
                <a:off x="10693050" y="3993361"/>
                <a:ext cx="2969611" cy="291487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19598D"/>
                  </a:solidFill>
                </a:endParaRPr>
              </a:p>
            </p:txBody>
          </p:sp>
          <p:sp>
            <p:nvSpPr>
              <p:cNvPr id="31" name="Oval 12">
                <a:extLst>
                  <a:ext uri="{FF2B5EF4-FFF2-40B4-BE49-F238E27FC236}">
                    <a16:creationId xmlns:a16="http://schemas.microsoft.com/office/drawing/2014/main" id="{42096A0B-8888-4E55-7DA9-A4C6B47D1F9A}"/>
                  </a:ext>
                </a:extLst>
              </p:cNvPr>
              <p:cNvSpPr/>
              <p:nvPr/>
            </p:nvSpPr>
            <p:spPr>
              <a:xfrm>
                <a:off x="12135468" y="3542129"/>
                <a:ext cx="2733607" cy="2578035"/>
              </a:xfrm>
              <a:custGeom>
                <a:avLst/>
                <a:gdLst>
                  <a:gd name="connsiteX0" fmla="*/ 0 w 5400000"/>
                  <a:gd name="connsiteY0" fmla="*/ 2700000 h 5400000"/>
                  <a:gd name="connsiteX1" fmla="*/ 2700000 w 5400000"/>
                  <a:gd name="connsiteY1" fmla="*/ 0 h 5400000"/>
                  <a:gd name="connsiteX2" fmla="*/ 5400000 w 5400000"/>
                  <a:gd name="connsiteY2" fmla="*/ 2700000 h 5400000"/>
                  <a:gd name="connsiteX3" fmla="*/ 2700000 w 5400000"/>
                  <a:gd name="connsiteY3" fmla="*/ 5400000 h 5400000"/>
                  <a:gd name="connsiteX4" fmla="*/ 0 w 5400000"/>
                  <a:gd name="connsiteY4" fmla="*/ 2700000 h 5400000"/>
                  <a:gd name="connsiteX0" fmla="*/ 2279 w 5402279"/>
                  <a:gd name="connsiteY0" fmla="*/ 2700000 h 3388010"/>
                  <a:gd name="connsiteX1" fmla="*/ 2702279 w 5402279"/>
                  <a:gd name="connsiteY1" fmla="*/ 0 h 3388010"/>
                  <a:gd name="connsiteX2" fmla="*/ 5402279 w 5402279"/>
                  <a:gd name="connsiteY2" fmla="*/ 2700000 h 3388010"/>
                  <a:gd name="connsiteX3" fmla="*/ 3083279 w 5402279"/>
                  <a:gd name="connsiteY3" fmla="*/ 2793960 h 3388010"/>
                  <a:gd name="connsiteX4" fmla="*/ 2279 w 5402279"/>
                  <a:gd name="connsiteY4" fmla="*/ 2700000 h 3388010"/>
                  <a:gd name="connsiteX0" fmla="*/ 2279 w 5402279"/>
                  <a:gd name="connsiteY0" fmla="*/ 2700000 h 3388010"/>
                  <a:gd name="connsiteX1" fmla="*/ 2702279 w 5402279"/>
                  <a:gd name="connsiteY1" fmla="*/ 0 h 3388010"/>
                  <a:gd name="connsiteX2" fmla="*/ 5402279 w 5402279"/>
                  <a:gd name="connsiteY2" fmla="*/ 2700000 h 3388010"/>
                  <a:gd name="connsiteX3" fmla="*/ 3083279 w 5402279"/>
                  <a:gd name="connsiteY3" fmla="*/ 2793960 h 3388010"/>
                  <a:gd name="connsiteX4" fmla="*/ 2279 w 5402279"/>
                  <a:gd name="connsiteY4" fmla="*/ 2700000 h 3388010"/>
                  <a:gd name="connsiteX0" fmla="*/ 2279 w 5402279"/>
                  <a:gd name="connsiteY0" fmla="*/ 2700000 h 3388010"/>
                  <a:gd name="connsiteX1" fmla="*/ 2702279 w 5402279"/>
                  <a:gd name="connsiteY1" fmla="*/ 0 h 3388010"/>
                  <a:gd name="connsiteX2" fmla="*/ 5402279 w 5402279"/>
                  <a:gd name="connsiteY2" fmla="*/ 2700000 h 3388010"/>
                  <a:gd name="connsiteX3" fmla="*/ 3083279 w 5402279"/>
                  <a:gd name="connsiteY3" fmla="*/ 2793960 h 3388010"/>
                  <a:gd name="connsiteX4" fmla="*/ 2279 w 5402279"/>
                  <a:gd name="connsiteY4" fmla="*/ 2700000 h 3388010"/>
                  <a:gd name="connsiteX0" fmla="*/ 2279 w 5402279"/>
                  <a:gd name="connsiteY0" fmla="*/ 2700000 h 3388010"/>
                  <a:gd name="connsiteX1" fmla="*/ 2702279 w 5402279"/>
                  <a:gd name="connsiteY1" fmla="*/ 0 h 3388010"/>
                  <a:gd name="connsiteX2" fmla="*/ 5402279 w 5402279"/>
                  <a:gd name="connsiteY2" fmla="*/ 2700000 h 3388010"/>
                  <a:gd name="connsiteX3" fmla="*/ 3083279 w 5402279"/>
                  <a:gd name="connsiteY3" fmla="*/ 2793960 h 3388010"/>
                  <a:gd name="connsiteX4" fmla="*/ 2279 w 5402279"/>
                  <a:gd name="connsiteY4" fmla="*/ 2700000 h 3388010"/>
                  <a:gd name="connsiteX0" fmla="*/ 2279 w 5402279"/>
                  <a:gd name="connsiteY0" fmla="*/ 2700000 h 3388010"/>
                  <a:gd name="connsiteX1" fmla="*/ 2702279 w 5402279"/>
                  <a:gd name="connsiteY1" fmla="*/ 0 h 3388010"/>
                  <a:gd name="connsiteX2" fmla="*/ 5402279 w 5402279"/>
                  <a:gd name="connsiteY2" fmla="*/ 2700000 h 3388010"/>
                  <a:gd name="connsiteX3" fmla="*/ 3083279 w 5402279"/>
                  <a:gd name="connsiteY3" fmla="*/ 2793960 h 3388010"/>
                  <a:gd name="connsiteX4" fmla="*/ 2279 w 5402279"/>
                  <a:gd name="connsiteY4" fmla="*/ 2700000 h 3388010"/>
                  <a:gd name="connsiteX0" fmla="*/ 1583 w 5401583"/>
                  <a:gd name="connsiteY0" fmla="*/ 2639075 h 3390457"/>
                  <a:gd name="connsiteX1" fmla="*/ 2701583 w 5401583"/>
                  <a:gd name="connsiteY1" fmla="*/ 35 h 3390457"/>
                  <a:gd name="connsiteX2" fmla="*/ 5401583 w 5401583"/>
                  <a:gd name="connsiteY2" fmla="*/ 2700035 h 3390457"/>
                  <a:gd name="connsiteX3" fmla="*/ 3082583 w 5401583"/>
                  <a:gd name="connsiteY3" fmla="*/ 2793995 h 3390457"/>
                  <a:gd name="connsiteX4" fmla="*/ 1583 w 5401583"/>
                  <a:gd name="connsiteY4" fmla="*/ 2639075 h 3390457"/>
                  <a:gd name="connsiteX0" fmla="*/ 0 w 5400000"/>
                  <a:gd name="connsiteY0" fmla="*/ 2639139 h 3390521"/>
                  <a:gd name="connsiteX1" fmla="*/ 2700000 w 5400000"/>
                  <a:gd name="connsiteY1" fmla="*/ 99 h 3390521"/>
                  <a:gd name="connsiteX2" fmla="*/ 5400000 w 5400000"/>
                  <a:gd name="connsiteY2" fmla="*/ 2700099 h 3390521"/>
                  <a:gd name="connsiteX3" fmla="*/ 3081000 w 5400000"/>
                  <a:gd name="connsiteY3" fmla="*/ 2794059 h 3390521"/>
                  <a:gd name="connsiteX4" fmla="*/ 0 w 5400000"/>
                  <a:gd name="connsiteY4" fmla="*/ 2639139 h 3390521"/>
                  <a:gd name="connsiteX0" fmla="*/ 0 w 3296337"/>
                  <a:gd name="connsiteY0" fmla="*/ 2639657 h 2794577"/>
                  <a:gd name="connsiteX1" fmla="*/ 2700000 w 3296337"/>
                  <a:gd name="connsiteY1" fmla="*/ 617 h 2794577"/>
                  <a:gd name="connsiteX2" fmla="*/ 3081000 w 3296337"/>
                  <a:gd name="connsiteY2" fmla="*/ 2794577 h 2794577"/>
                  <a:gd name="connsiteX3" fmla="*/ 0 w 3296337"/>
                  <a:gd name="connsiteY3" fmla="*/ 2639657 h 2794577"/>
                  <a:gd name="connsiteX0" fmla="*/ 0 w 4016374"/>
                  <a:gd name="connsiteY0" fmla="*/ 2795577 h 2804783"/>
                  <a:gd name="connsiteX1" fmla="*/ 2700000 w 4016374"/>
                  <a:gd name="connsiteY1" fmla="*/ 156537 h 2804783"/>
                  <a:gd name="connsiteX2" fmla="*/ 3903960 w 4016374"/>
                  <a:gd name="connsiteY2" fmla="*/ 573057 h 2804783"/>
                  <a:gd name="connsiteX3" fmla="*/ 0 w 4016374"/>
                  <a:gd name="connsiteY3" fmla="*/ 2795577 h 2804783"/>
                  <a:gd name="connsiteX0" fmla="*/ 0 w 4074569"/>
                  <a:gd name="connsiteY0" fmla="*/ 3135886 h 3157768"/>
                  <a:gd name="connsiteX1" fmla="*/ 2700000 w 4074569"/>
                  <a:gd name="connsiteY1" fmla="*/ 496846 h 3157768"/>
                  <a:gd name="connsiteX2" fmla="*/ 3903960 w 4074569"/>
                  <a:gd name="connsiteY2" fmla="*/ 913366 h 3157768"/>
                  <a:gd name="connsiteX3" fmla="*/ 0 w 4074569"/>
                  <a:gd name="connsiteY3" fmla="*/ 3135886 h 3157768"/>
                  <a:gd name="connsiteX0" fmla="*/ 0 w 4074569"/>
                  <a:gd name="connsiteY0" fmla="*/ 3135886 h 3157768"/>
                  <a:gd name="connsiteX1" fmla="*/ 2700000 w 4074569"/>
                  <a:gd name="connsiteY1" fmla="*/ 496846 h 3157768"/>
                  <a:gd name="connsiteX2" fmla="*/ 3903960 w 4074569"/>
                  <a:gd name="connsiteY2" fmla="*/ 913366 h 3157768"/>
                  <a:gd name="connsiteX3" fmla="*/ 0 w 4074569"/>
                  <a:gd name="connsiteY3" fmla="*/ 3135886 h 3157768"/>
                  <a:gd name="connsiteX0" fmla="*/ 0 w 3903960"/>
                  <a:gd name="connsiteY0" fmla="*/ 3135886 h 3250374"/>
                  <a:gd name="connsiteX1" fmla="*/ 2700000 w 3903960"/>
                  <a:gd name="connsiteY1" fmla="*/ 496846 h 3250374"/>
                  <a:gd name="connsiteX2" fmla="*/ 3903960 w 3903960"/>
                  <a:gd name="connsiteY2" fmla="*/ 913366 h 3250374"/>
                  <a:gd name="connsiteX3" fmla="*/ 0 w 3903960"/>
                  <a:gd name="connsiteY3" fmla="*/ 3135886 h 3250374"/>
                  <a:gd name="connsiteX0" fmla="*/ 0 w 3903960"/>
                  <a:gd name="connsiteY0" fmla="*/ 2222520 h 2337008"/>
                  <a:gd name="connsiteX1" fmla="*/ 3903960 w 3903960"/>
                  <a:gd name="connsiteY1" fmla="*/ 0 h 2337008"/>
                  <a:gd name="connsiteX2" fmla="*/ 0 w 3903960"/>
                  <a:gd name="connsiteY2" fmla="*/ 2222520 h 2337008"/>
                  <a:gd name="connsiteX0" fmla="*/ 0 w 3903960"/>
                  <a:gd name="connsiteY0" fmla="*/ 2222520 h 2337008"/>
                  <a:gd name="connsiteX1" fmla="*/ 3903960 w 3903960"/>
                  <a:gd name="connsiteY1" fmla="*/ 0 h 2337008"/>
                  <a:gd name="connsiteX2" fmla="*/ 0 w 3903960"/>
                  <a:gd name="connsiteY2" fmla="*/ 2222520 h 2337008"/>
                  <a:gd name="connsiteX0" fmla="*/ 0 w 3827760"/>
                  <a:gd name="connsiteY0" fmla="*/ 2283480 h 2386326"/>
                  <a:gd name="connsiteX1" fmla="*/ 3827760 w 3827760"/>
                  <a:gd name="connsiteY1" fmla="*/ 0 h 2386326"/>
                  <a:gd name="connsiteX2" fmla="*/ 0 w 3827760"/>
                  <a:gd name="connsiteY2" fmla="*/ 2283480 h 2386326"/>
                  <a:gd name="connsiteX0" fmla="*/ 0 w 3827760"/>
                  <a:gd name="connsiteY0" fmla="*/ 2456392 h 2559238"/>
                  <a:gd name="connsiteX1" fmla="*/ 3827760 w 3827760"/>
                  <a:gd name="connsiteY1" fmla="*/ 172912 h 2559238"/>
                  <a:gd name="connsiteX2" fmla="*/ 0 w 3827760"/>
                  <a:gd name="connsiteY2" fmla="*/ 2456392 h 2559238"/>
                  <a:gd name="connsiteX0" fmla="*/ 0 w 3827760"/>
                  <a:gd name="connsiteY0" fmla="*/ 2535441 h 2638287"/>
                  <a:gd name="connsiteX1" fmla="*/ 3827760 w 3827760"/>
                  <a:gd name="connsiteY1" fmla="*/ 251961 h 2638287"/>
                  <a:gd name="connsiteX2" fmla="*/ 0 w 3827760"/>
                  <a:gd name="connsiteY2" fmla="*/ 2535441 h 2638287"/>
                  <a:gd name="connsiteX0" fmla="*/ 0 w 3827760"/>
                  <a:gd name="connsiteY0" fmla="*/ 2535441 h 2644879"/>
                  <a:gd name="connsiteX1" fmla="*/ 3827760 w 3827760"/>
                  <a:gd name="connsiteY1" fmla="*/ 251961 h 2644879"/>
                  <a:gd name="connsiteX2" fmla="*/ 0 w 3827760"/>
                  <a:gd name="connsiteY2" fmla="*/ 2535441 h 2644879"/>
                  <a:gd name="connsiteX0" fmla="*/ 0 w 3850620"/>
                  <a:gd name="connsiteY0" fmla="*/ 2610033 h 2705202"/>
                  <a:gd name="connsiteX1" fmla="*/ 3850620 w 3850620"/>
                  <a:gd name="connsiteY1" fmla="*/ 242733 h 2705202"/>
                  <a:gd name="connsiteX2" fmla="*/ 0 w 3850620"/>
                  <a:gd name="connsiteY2" fmla="*/ 2610033 h 2705202"/>
                  <a:gd name="connsiteX0" fmla="*/ 0 w 3850620"/>
                  <a:gd name="connsiteY0" fmla="*/ 2580834 h 2676003"/>
                  <a:gd name="connsiteX1" fmla="*/ 3850620 w 3850620"/>
                  <a:gd name="connsiteY1" fmla="*/ 213534 h 2676003"/>
                  <a:gd name="connsiteX2" fmla="*/ 0 w 3850620"/>
                  <a:gd name="connsiteY2" fmla="*/ 2580834 h 2676003"/>
                  <a:gd name="connsiteX0" fmla="*/ 0 w 3850620"/>
                  <a:gd name="connsiteY0" fmla="*/ 2578739 h 2673908"/>
                  <a:gd name="connsiteX1" fmla="*/ 3850620 w 3850620"/>
                  <a:gd name="connsiteY1" fmla="*/ 211439 h 2673908"/>
                  <a:gd name="connsiteX2" fmla="*/ 0 w 3850620"/>
                  <a:gd name="connsiteY2" fmla="*/ 2578739 h 2673908"/>
                  <a:gd name="connsiteX0" fmla="*/ 0 w 3850620"/>
                  <a:gd name="connsiteY0" fmla="*/ 2578739 h 2798202"/>
                  <a:gd name="connsiteX1" fmla="*/ 3850620 w 3850620"/>
                  <a:gd name="connsiteY1" fmla="*/ 211439 h 2798202"/>
                  <a:gd name="connsiteX2" fmla="*/ 0 w 3850620"/>
                  <a:gd name="connsiteY2" fmla="*/ 2578739 h 2798202"/>
                  <a:gd name="connsiteX0" fmla="*/ 0 w 3850620"/>
                  <a:gd name="connsiteY0" fmla="*/ 2578739 h 2754160"/>
                  <a:gd name="connsiteX1" fmla="*/ 3850620 w 3850620"/>
                  <a:gd name="connsiteY1" fmla="*/ 211439 h 2754160"/>
                  <a:gd name="connsiteX2" fmla="*/ 0 w 3850620"/>
                  <a:gd name="connsiteY2" fmla="*/ 2578739 h 2754160"/>
                  <a:gd name="connsiteX0" fmla="*/ 0 w 3850620"/>
                  <a:gd name="connsiteY0" fmla="*/ 2593208 h 2768629"/>
                  <a:gd name="connsiteX1" fmla="*/ 3850620 w 3850620"/>
                  <a:gd name="connsiteY1" fmla="*/ 225908 h 2768629"/>
                  <a:gd name="connsiteX2" fmla="*/ 0 w 3850620"/>
                  <a:gd name="connsiteY2" fmla="*/ 2593208 h 2768629"/>
                  <a:gd name="connsiteX0" fmla="*/ 0 w 3850620"/>
                  <a:gd name="connsiteY0" fmla="*/ 2616432 h 2791853"/>
                  <a:gd name="connsiteX1" fmla="*/ 3850620 w 3850620"/>
                  <a:gd name="connsiteY1" fmla="*/ 249132 h 2791853"/>
                  <a:gd name="connsiteX2" fmla="*/ 0 w 3850620"/>
                  <a:gd name="connsiteY2" fmla="*/ 2616432 h 2791853"/>
                  <a:gd name="connsiteX0" fmla="*/ 0 w 3858240"/>
                  <a:gd name="connsiteY0" fmla="*/ 2596339 h 2774959"/>
                  <a:gd name="connsiteX1" fmla="*/ 3858240 w 3858240"/>
                  <a:gd name="connsiteY1" fmla="*/ 251899 h 2774959"/>
                  <a:gd name="connsiteX2" fmla="*/ 0 w 3858240"/>
                  <a:gd name="connsiteY2" fmla="*/ 2596339 h 2774959"/>
                  <a:gd name="connsiteX0" fmla="*/ 0 w 3858240"/>
                  <a:gd name="connsiteY0" fmla="*/ 2599390 h 2778010"/>
                  <a:gd name="connsiteX1" fmla="*/ 3858240 w 3858240"/>
                  <a:gd name="connsiteY1" fmla="*/ 254950 h 2778010"/>
                  <a:gd name="connsiteX2" fmla="*/ 0 w 3858240"/>
                  <a:gd name="connsiteY2" fmla="*/ 2599390 h 2778010"/>
                  <a:gd name="connsiteX0" fmla="*/ 0 w 3858240"/>
                  <a:gd name="connsiteY0" fmla="*/ 2602848 h 2781468"/>
                  <a:gd name="connsiteX1" fmla="*/ 3858240 w 3858240"/>
                  <a:gd name="connsiteY1" fmla="*/ 258408 h 2781468"/>
                  <a:gd name="connsiteX2" fmla="*/ 0 w 3858240"/>
                  <a:gd name="connsiteY2" fmla="*/ 2602848 h 2781468"/>
                  <a:gd name="connsiteX0" fmla="*/ 0 w 3858240"/>
                  <a:gd name="connsiteY0" fmla="*/ 2602848 h 2813177"/>
                  <a:gd name="connsiteX1" fmla="*/ 3858240 w 3858240"/>
                  <a:gd name="connsiteY1" fmla="*/ 258408 h 2813177"/>
                  <a:gd name="connsiteX2" fmla="*/ 0 w 3858240"/>
                  <a:gd name="connsiteY2" fmla="*/ 2602848 h 2813177"/>
                  <a:gd name="connsiteX0" fmla="*/ 0 w 3858240"/>
                  <a:gd name="connsiteY0" fmla="*/ 2602848 h 2787775"/>
                  <a:gd name="connsiteX1" fmla="*/ 3858240 w 3858240"/>
                  <a:gd name="connsiteY1" fmla="*/ 258408 h 2787775"/>
                  <a:gd name="connsiteX2" fmla="*/ 0 w 3858240"/>
                  <a:gd name="connsiteY2" fmla="*/ 2602848 h 2787775"/>
                  <a:gd name="connsiteX0" fmla="*/ 0 w 3858240"/>
                  <a:gd name="connsiteY0" fmla="*/ 2602848 h 2756397"/>
                  <a:gd name="connsiteX1" fmla="*/ 3858240 w 3858240"/>
                  <a:gd name="connsiteY1" fmla="*/ 258408 h 2756397"/>
                  <a:gd name="connsiteX2" fmla="*/ 0 w 3858240"/>
                  <a:gd name="connsiteY2" fmla="*/ 2602848 h 2756397"/>
                  <a:gd name="connsiteX0" fmla="*/ 0 w 3858240"/>
                  <a:gd name="connsiteY0" fmla="*/ 2602848 h 2775527"/>
                  <a:gd name="connsiteX1" fmla="*/ 3858240 w 3858240"/>
                  <a:gd name="connsiteY1" fmla="*/ 258408 h 2775527"/>
                  <a:gd name="connsiteX2" fmla="*/ 0 w 3858240"/>
                  <a:gd name="connsiteY2" fmla="*/ 2602848 h 2775527"/>
                  <a:gd name="connsiteX0" fmla="*/ 0 w 3858240"/>
                  <a:gd name="connsiteY0" fmla="*/ 2602848 h 2802521"/>
                  <a:gd name="connsiteX1" fmla="*/ 3858240 w 3858240"/>
                  <a:gd name="connsiteY1" fmla="*/ 258408 h 2802521"/>
                  <a:gd name="connsiteX2" fmla="*/ 0 w 3858240"/>
                  <a:gd name="connsiteY2" fmla="*/ 2602848 h 2802521"/>
                  <a:gd name="connsiteX0" fmla="*/ 0 w 3858240"/>
                  <a:gd name="connsiteY0" fmla="*/ 2602848 h 2775328"/>
                  <a:gd name="connsiteX1" fmla="*/ 3858240 w 3858240"/>
                  <a:gd name="connsiteY1" fmla="*/ 258408 h 2775328"/>
                  <a:gd name="connsiteX2" fmla="*/ 0 w 3858240"/>
                  <a:gd name="connsiteY2" fmla="*/ 2602848 h 2775328"/>
                  <a:gd name="connsiteX0" fmla="*/ 0 w 3858240"/>
                  <a:gd name="connsiteY0" fmla="*/ 2602848 h 2781002"/>
                  <a:gd name="connsiteX1" fmla="*/ 3858240 w 3858240"/>
                  <a:gd name="connsiteY1" fmla="*/ 258408 h 2781002"/>
                  <a:gd name="connsiteX2" fmla="*/ 0 w 3858240"/>
                  <a:gd name="connsiteY2" fmla="*/ 2602848 h 2781002"/>
                  <a:gd name="connsiteX0" fmla="*/ 0 w 3858240"/>
                  <a:gd name="connsiteY0" fmla="*/ 2563272 h 2741426"/>
                  <a:gd name="connsiteX1" fmla="*/ 3858240 w 3858240"/>
                  <a:gd name="connsiteY1" fmla="*/ 218832 h 2741426"/>
                  <a:gd name="connsiteX2" fmla="*/ 0 w 3858240"/>
                  <a:gd name="connsiteY2" fmla="*/ 2563272 h 2741426"/>
                  <a:gd name="connsiteX0" fmla="*/ 0 w 3858240"/>
                  <a:gd name="connsiteY0" fmla="*/ 2608994 h 2787148"/>
                  <a:gd name="connsiteX1" fmla="*/ 3858240 w 3858240"/>
                  <a:gd name="connsiteY1" fmla="*/ 264554 h 2787148"/>
                  <a:gd name="connsiteX2" fmla="*/ 0 w 3858240"/>
                  <a:gd name="connsiteY2" fmla="*/ 2608994 h 2787148"/>
                  <a:gd name="connsiteX0" fmla="*/ 0 w 3858240"/>
                  <a:gd name="connsiteY0" fmla="*/ 2604643 h 2782797"/>
                  <a:gd name="connsiteX1" fmla="*/ 3858240 w 3858240"/>
                  <a:gd name="connsiteY1" fmla="*/ 260203 h 2782797"/>
                  <a:gd name="connsiteX2" fmla="*/ 0 w 3858240"/>
                  <a:gd name="connsiteY2" fmla="*/ 2604643 h 2782797"/>
                  <a:gd name="connsiteX0" fmla="*/ 0 w 3858240"/>
                  <a:gd name="connsiteY0" fmla="*/ 2604643 h 2814463"/>
                  <a:gd name="connsiteX1" fmla="*/ 3858240 w 3858240"/>
                  <a:gd name="connsiteY1" fmla="*/ 260203 h 2814463"/>
                  <a:gd name="connsiteX2" fmla="*/ 0 w 3858240"/>
                  <a:gd name="connsiteY2" fmla="*/ 2604643 h 2814463"/>
                  <a:gd name="connsiteX0" fmla="*/ 0 w 3858240"/>
                  <a:gd name="connsiteY0" fmla="*/ 2604643 h 2816637"/>
                  <a:gd name="connsiteX1" fmla="*/ 3858240 w 3858240"/>
                  <a:gd name="connsiteY1" fmla="*/ 260203 h 2816637"/>
                  <a:gd name="connsiteX2" fmla="*/ 0 w 3858240"/>
                  <a:gd name="connsiteY2" fmla="*/ 2604643 h 2816637"/>
                  <a:gd name="connsiteX0" fmla="*/ 100465 w 3973257"/>
                  <a:gd name="connsiteY0" fmla="*/ 2556852 h 2768846"/>
                  <a:gd name="connsiteX1" fmla="*/ 1370427 w 3973257"/>
                  <a:gd name="connsiteY1" fmla="*/ 375013 h 2768846"/>
                  <a:gd name="connsiteX2" fmla="*/ 3958705 w 3973257"/>
                  <a:gd name="connsiteY2" fmla="*/ 212412 h 2768846"/>
                  <a:gd name="connsiteX3" fmla="*/ 100465 w 3973257"/>
                  <a:gd name="connsiteY3" fmla="*/ 2556852 h 2768846"/>
                  <a:gd name="connsiteX0" fmla="*/ 100465 w 3990793"/>
                  <a:gd name="connsiteY0" fmla="*/ 2546848 h 2757833"/>
                  <a:gd name="connsiteX1" fmla="*/ 1370427 w 3990793"/>
                  <a:gd name="connsiteY1" fmla="*/ 365009 h 2757833"/>
                  <a:gd name="connsiteX2" fmla="*/ 3958705 w 3990793"/>
                  <a:gd name="connsiteY2" fmla="*/ 202408 h 2757833"/>
                  <a:gd name="connsiteX3" fmla="*/ 2642968 w 3990793"/>
                  <a:gd name="connsiteY3" fmla="*/ 2407168 h 2757833"/>
                  <a:gd name="connsiteX4" fmla="*/ 100465 w 3990793"/>
                  <a:gd name="connsiteY4" fmla="*/ 2546848 h 2757833"/>
                  <a:gd name="connsiteX0" fmla="*/ 100465 w 3990793"/>
                  <a:gd name="connsiteY0" fmla="*/ 2546848 h 2757833"/>
                  <a:gd name="connsiteX1" fmla="*/ 1370427 w 3990793"/>
                  <a:gd name="connsiteY1" fmla="*/ 365009 h 2757833"/>
                  <a:gd name="connsiteX2" fmla="*/ 3958705 w 3990793"/>
                  <a:gd name="connsiteY2" fmla="*/ 202408 h 2757833"/>
                  <a:gd name="connsiteX3" fmla="*/ 2642968 w 3990793"/>
                  <a:gd name="connsiteY3" fmla="*/ 2407168 h 2757833"/>
                  <a:gd name="connsiteX4" fmla="*/ 100465 w 3990793"/>
                  <a:gd name="connsiteY4" fmla="*/ 2546848 h 2757833"/>
                  <a:gd name="connsiteX0" fmla="*/ 100465 w 3959196"/>
                  <a:gd name="connsiteY0" fmla="*/ 2546848 h 2757833"/>
                  <a:gd name="connsiteX1" fmla="*/ 1370427 w 3959196"/>
                  <a:gd name="connsiteY1" fmla="*/ 365009 h 2757833"/>
                  <a:gd name="connsiteX2" fmla="*/ 3958705 w 3959196"/>
                  <a:gd name="connsiteY2" fmla="*/ 202408 h 2757833"/>
                  <a:gd name="connsiteX3" fmla="*/ 2642968 w 3959196"/>
                  <a:gd name="connsiteY3" fmla="*/ 2407168 h 2757833"/>
                  <a:gd name="connsiteX4" fmla="*/ 100465 w 3959196"/>
                  <a:gd name="connsiteY4" fmla="*/ 2546848 h 2757833"/>
                  <a:gd name="connsiteX0" fmla="*/ 100465 w 3959196"/>
                  <a:gd name="connsiteY0" fmla="*/ 2612827 h 2823812"/>
                  <a:gd name="connsiteX1" fmla="*/ 1370427 w 3959196"/>
                  <a:gd name="connsiteY1" fmla="*/ 430988 h 2823812"/>
                  <a:gd name="connsiteX2" fmla="*/ 3958705 w 3959196"/>
                  <a:gd name="connsiteY2" fmla="*/ 268387 h 2823812"/>
                  <a:gd name="connsiteX3" fmla="*/ 2642968 w 3959196"/>
                  <a:gd name="connsiteY3" fmla="*/ 2473147 h 2823812"/>
                  <a:gd name="connsiteX4" fmla="*/ 100465 w 3959196"/>
                  <a:gd name="connsiteY4" fmla="*/ 2612827 h 2823812"/>
                  <a:gd name="connsiteX0" fmla="*/ 1302056 w 2618172"/>
                  <a:gd name="connsiteY0" fmla="*/ 2473147 h 2473467"/>
                  <a:gd name="connsiteX1" fmla="*/ 29515 w 2618172"/>
                  <a:gd name="connsiteY1" fmla="*/ 430988 h 2473467"/>
                  <a:gd name="connsiteX2" fmla="*/ 2617793 w 2618172"/>
                  <a:gd name="connsiteY2" fmla="*/ 268387 h 2473467"/>
                  <a:gd name="connsiteX3" fmla="*/ 1302056 w 2618172"/>
                  <a:gd name="connsiteY3" fmla="*/ 2473147 h 2473467"/>
                  <a:gd name="connsiteX0" fmla="*/ 1299188 w 2615304"/>
                  <a:gd name="connsiteY0" fmla="*/ 2473147 h 2473147"/>
                  <a:gd name="connsiteX1" fmla="*/ 26647 w 2615304"/>
                  <a:gd name="connsiteY1" fmla="*/ 430988 h 2473147"/>
                  <a:gd name="connsiteX2" fmla="*/ 2614925 w 2615304"/>
                  <a:gd name="connsiteY2" fmla="*/ 268387 h 2473147"/>
                  <a:gd name="connsiteX3" fmla="*/ 1299188 w 2615304"/>
                  <a:gd name="connsiteY3" fmla="*/ 2473147 h 2473147"/>
                  <a:gd name="connsiteX0" fmla="*/ 1272541 w 2588657"/>
                  <a:gd name="connsiteY0" fmla="*/ 2473147 h 2473147"/>
                  <a:gd name="connsiteX1" fmla="*/ 0 w 2588657"/>
                  <a:gd name="connsiteY1" fmla="*/ 430988 h 2473147"/>
                  <a:gd name="connsiteX2" fmla="*/ 2588278 w 2588657"/>
                  <a:gd name="connsiteY2" fmla="*/ 268387 h 2473147"/>
                  <a:gd name="connsiteX3" fmla="*/ 1272541 w 2588657"/>
                  <a:gd name="connsiteY3" fmla="*/ 2473147 h 2473147"/>
                  <a:gd name="connsiteX0" fmla="*/ 1272541 w 2588657"/>
                  <a:gd name="connsiteY0" fmla="*/ 2473147 h 2473147"/>
                  <a:gd name="connsiteX1" fmla="*/ 0 w 2588657"/>
                  <a:gd name="connsiteY1" fmla="*/ 430988 h 2473147"/>
                  <a:gd name="connsiteX2" fmla="*/ 2588278 w 2588657"/>
                  <a:gd name="connsiteY2" fmla="*/ 268387 h 2473147"/>
                  <a:gd name="connsiteX3" fmla="*/ 1272541 w 2588657"/>
                  <a:gd name="connsiteY3" fmla="*/ 2473147 h 2473147"/>
                  <a:gd name="connsiteX0" fmla="*/ 1272541 w 2588657"/>
                  <a:gd name="connsiteY0" fmla="*/ 2473147 h 2473147"/>
                  <a:gd name="connsiteX1" fmla="*/ 0 w 2588657"/>
                  <a:gd name="connsiteY1" fmla="*/ 430988 h 2473147"/>
                  <a:gd name="connsiteX2" fmla="*/ 2588278 w 2588657"/>
                  <a:gd name="connsiteY2" fmla="*/ 268387 h 2473147"/>
                  <a:gd name="connsiteX3" fmla="*/ 1272541 w 2588657"/>
                  <a:gd name="connsiteY3" fmla="*/ 2473147 h 2473147"/>
                  <a:gd name="connsiteX0" fmla="*/ 1272541 w 2588657"/>
                  <a:gd name="connsiteY0" fmla="*/ 2473147 h 2473147"/>
                  <a:gd name="connsiteX1" fmla="*/ 0 w 2588657"/>
                  <a:gd name="connsiteY1" fmla="*/ 430988 h 2473147"/>
                  <a:gd name="connsiteX2" fmla="*/ 2588278 w 2588657"/>
                  <a:gd name="connsiteY2" fmla="*/ 268387 h 2473147"/>
                  <a:gd name="connsiteX3" fmla="*/ 1272541 w 2588657"/>
                  <a:gd name="connsiteY3" fmla="*/ 2473147 h 2473147"/>
                  <a:gd name="connsiteX0" fmla="*/ 1272541 w 2588657"/>
                  <a:gd name="connsiteY0" fmla="*/ 2473147 h 2473147"/>
                  <a:gd name="connsiteX1" fmla="*/ 0 w 2588657"/>
                  <a:gd name="connsiteY1" fmla="*/ 430988 h 2473147"/>
                  <a:gd name="connsiteX2" fmla="*/ 2588278 w 2588657"/>
                  <a:gd name="connsiteY2" fmla="*/ 268387 h 2473147"/>
                  <a:gd name="connsiteX3" fmla="*/ 1272541 w 2588657"/>
                  <a:gd name="connsiteY3" fmla="*/ 2473147 h 2473147"/>
                  <a:gd name="connsiteX0" fmla="*/ 1272541 w 2588841"/>
                  <a:gd name="connsiteY0" fmla="*/ 2473147 h 2473147"/>
                  <a:gd name="connsiteX1" fmla="*/ 0 w 2588841"/>
                  <a:gd name="connsiteY1" fmla="*/ 430988 h 2473147"/>
                  <a:gd name="connsiteX2" fmla="*/ 2588278 w 2588841"/>
                  <a:gd name="connsiteY2" fmla="*/ 268387 h 2473147"/>
                  <a:gd name="connsiteX3" fmla="*/ 1272541 w 2588841"/>
                  <a:gd name="connsiteY3" fmla="*/ 2473147 h 2473147"/>
                  <a:gd name="connsiteX0" fmla="*/ 1272541 w 2588278"/>
                  <a:gd name="connsiteY0" fmla="*/ 2473147 h 2473147"/>
                  <a:gd name="connsiteX1" fmla="*/ 0 w 2588278"/>
                  <a:gd name="connsiteY1" fmla="*/ 430988 h 2473147"/>
                  <a:gd name="connsiteX2" fmla="*/ 2588278 w 2588278"/>
                  <a:gd name="connsiteY2" fmla="*/ 268387 h 2473147"/>
                  <a:gd name="connsiteX3" fmla="*/ 1272541 w 2588278"/>
                  <a:gd name="connsiteY3" fmla="*/ 2473147 h 2473147"/>
                  <a:gd name="connsiteX0" fmla="*/ 1272541 w 2588278"/>
                  <a:gd name="connsiteY0" fmla="*/ 2497380 h 2497380"/>
                  <a:gd name="connsiteX1" fmla="*/ 0 w 2588278"/>
                  <a:gd name="connsiteY1" fmla="*/ 455221 h 2497380"/>
                  <a:gd name="connsiteX2" fmla="*/ 2588278 w 2588278"/>
                  <a:gd name="connsiteY2" fmla="*/ 292620 h 2497380"/>
                  <a:gd name="connsiteX3" fmla="*/ 1272541 w 2588278"/>
                  <a:gd name="connsiteY3" fmla="*/ 2497380 h 2497380"/>
                  <a:gd name="connsiteX0" fmla="*/ 1272541 w 2588278"/>
                  <a:gd name="connsiteY0" fmla="*/ 2468290 h 2468290"/>
                  <a:gd name="connsiteX1" fmla="*/ 0 w 2588278"/>
                  <a:gd name="connsiteY1" fmla="*/ 426131 h 2468290"/>
                  <a:gd name="connsiteX2" fmla="*/ 2588278 w 2588278"/>
                  <a:gd name="connsiteY2" fmla="*/ 263530 h 2468290"/>
                  <a:gd name="connsiteX3" fmla="*/ 1272541 w 2588278"/>
                  <a:gd name="connsiteY3" fmla="*/ 2468290 h 2468290"/>
                  <a:gd name="connsiteX0" fmla="*/ 1272541 w 2588278"/>
                  <a:gd name="connsiteY0" fmla="*/ 2468290 h 2468290"/>
                  <a:gd name="connsiteX1" fmla="*/ 0 w 2588278"/>
                  <a:gd name="connsiteY1" fmla="*/ 426131 h 2468290"/>
                  <a:gd name="connsiteX2" fmla="*/ 2588278 w 2588278"/>
                  <a:gd name="connsiteY2" fmla="*/ 263530 h 2468290"/>
                  <a:gd name="connsiteX3" fmla="*/ 1272541 w 2588278"/>
                  <a:gd name="connsiteY3" fmla="*/ 2468290 h 2468290"/>
                  <a:gd name="connsiteX0" fmla="*/ 1272541 w 2588278"/>
                  <a:gd name="connsiteY0" fmla="*/ 2468290 h 2468290"/>
                  <a:gd name="connsiteX1" fmla="*/ 0 w 2588278"/>
                  <a:gd name="connsiteY1" fmla="*/ 426131 h 2468290"/>
                  <a:gd name="connsiteX2" fmla="*/ 2588278 w 2588278"/>
                  <a:gd name="connsiteY2" fmla="*/ 263530 h 2468290"/>
                  <a:gd name="connsiteX3" fmla="*/ 1272541 w 2588278"/>
                  <a:gd name="connsiteY3" fmla="*/ 2468290 h 2468290"/>
                  <a:gd name="connsiteX0" fmla="*/ 1272541 w 2588278"/>
                  <a:gd name="connsiteY0" fmla="*/ 2468290 h 2468290"/>
                  <a:gd name="connsiteX1" fmla="*/ 0 w 2588278"/>
                  <a:gd name="connsiteY1" fmla="*/ 426131 h 2468290"/>
                  <a:gd name="connsiteX2" fmla="*/ 2588278 w 2588278"/>
                  <a:gd name="connsiteY2" fmla="*/ 263530 h 2468290"/>
                  <a:gd name="connsiteX3" fmla="*/ 1272541 w 2588278"/>
                  <a:gd name="connsiteY3" fmla="*/ 2468290 h 2468290"/>
                  <a:gd name="connsiteX0" fmla="*/ 1272541 w 2588278"/>
                  <a:gd name="connsiteY0" fmla="*/ 2468290 h 2468290"/>
                  <a:gd name="connsiteX1" fmla="*/ 0 w 2588278"/>
                  <a:gd name="connsiteY1" fmla="*/ 426131 h 2468290"/>
                  <a:gd name="connsiteX2" fmla="*/ 2588278 w 2588278"/>
                  <a:gd name="connsiteY2" fmla="*/ 263530 h 2468290"/>
                  <a:gd name="connsiteX3" fmla="*/ 1272541 w 2588278"/>
                  <a:gd name="connsiteY3" fmla="*/ 2468290 h 2468290"/>
                  <a:gd name="connsiteX0" fmla="*/ 1272541 w 2588278"/>
                  <a:gd name="connsiteY0" fmla="*/ 2468290 h 2468290"/>
                  <a:gd name="connsiteX1" fmla="*/ 0 w 2588278"/>
                  <a:gd name="connsiteY1" fmla="*/ 426131 h 2468290"/>
                  <a:gd name="connsiteX2" fmla="*/ 2588278 w 2588278"/>
                  <a:gd name="connsiteY2" fmla="*/ 263530 h 2468290"/>
                  <a:gd name="connsiteX3" fmla="*/ 1272541 w 2588278"/>
                  <a:gd name="connsiteY3" fmla="*/ 2468290 h 2468290"/>
                  <a:gd name="connsiteX0" fmla="*/ 1272541 w 2588278"/>
                  <a:gd name="connsiteY0" fmla="*/ 2468290 h 2468290"/>
                  <a:gd name="connsiteX1" fmla="*/ 0 w 2588278"/>
                  <a:gd name="connsiteY1" fmla="*/ 426131 h 2468290"/>
                  <a:gd name="connsiteX2" fmla="*/ 2588278 w 2588278"/>
                  <a:gd name="connsiteY2" fmla="*/ 263530 h 2468290"/>
                  <a:gd name="connsiteX3" fmla="*/ 1272541 w 2588278"/>
                  <a:gd name="connsiteY3" fmla="*/ 2468290 h 2468290"/>
                  <a:gd name="connsiteX0" fmla="*/ 1272541 w 2588278"/>
                  <a:gd name="connsiteY0" fmla="*/ 2468290 h 2468290"/>
                  <a:gd name="connsiteX1" fmla="*/ 0 w 2588278"/>
                  <a:gd name="connsiteY1" fmla="*/ 426131 h 2468290"/>
                  <a:gd name="connsiteX2" fmla="*/ 2588278 w 2588278"/>
                  <a:gd name="connsiteY2" fmla="*/ 263530 h 2468290"/>
                  <a:gd name="connsiteX3" fmla="*/ 1272541 w 2588278"/>
                  <a:gd name="connsiteY3" fmla="*/ 2468290 h 2468290"/>
                  <a:gd name="connsiteX0" fmla="*/ 1272541 w 2588278"/>
                  <a:gd name="connsiteY0" fmla="*/ 2468290 h 2468290"/>
                  <a:gd name="connsiteX1" fmla="*/ 0 w 2588278"/>
                  <a:gd name="connsiteY1" fmla="*/ 426131 h 2468290"/>
                  <a:gd name="connsiteX2" fmla="*/ 2588278 w 2588278"/>
                  <a:gd name="connsiteY2" fmla="*/ 263530 h 2468290"/>
                  <a:gd name="connsiteX3" fmla="*/ 1272541 w 2588278"/>
                  <a:gd name="connsiteY3" fmla="*/ 2468290 h 2468290"/>
                  <a:gd name="connsiteX0" fmla="*/ 1272541 w 2588278"/>
                  <a:gd name="connsiteY0" fmla="*/ 2453606 h 2453606"/>
                  <a:gd name="connsiteX1" fmla="*/ 0 w 2588278"/>
                  <a:gd name="connsiteY1" fmla="*/ 411447 h 2453606"/>
                  <a:gd name="connsiteX2" fmla="*/ 2588278 w 2588278"/>
                  <a:gd name="connsiteY2" fmla="*/ 273212 h 2453606"/>
                  <a:gd name="connsiteX3" fmla="*/ 1272541 w 2588278"/>
                  <a:gd name="connsiteY3" fmla="*/ 2453606 h 2453606"/>
                  <a:gd name="connsiteX0" fmla="*/ 1272541 w 2588278"/>
                  <a:gd name="connsiteY0" fmla="*/ 2448555 h 2448555"/>
                  <a:gd name="connsiteX1" fmla="*/ 0 w 2588278"/>
                  <a:gd name="connsiteY1" fmla="*/ 406396 h 2448555"/>
                  <a:gd name="connsiteX2" fmla="*/ 2588278 w 2588278"/>
                  <a:gd name="connsiteY2" fmla="*/ 268161 h 2448555"/>
                  <a:gd name="connsiteX3" fmla="*/ 1272541 w 2588278"/>
                  <a:gd name="connsiteY3" fmla="*/ 2448555 h 2448555"/>
                  <a:gd name="connsiteX0" fmla="*/ 1272541 w 2588278"/>
                  <a:gd name="connsiteY0" fmla="*/ 2423560 h 2423560"/>
                  <a:gd name="connsiteX1" fmla="*/ 0 w 2588278"/>
                  <a:gd name="connsiteY1" fmla="*/ 381401 h 2423560"/>
                  <a:gd name="connsiteX2" fmla="*/ 2588278 w 2588278"/>
                  <a:gd name="connsiteY2" fmla="*/ 243166 h 2423560"/>
                  <a:gd name="connsiteX3" fmla="*/ 1272541 w 2588278"/>
                  <a:gd name="connsiteY3" fmla="*/ 2423560 h 2423560"/>
                  <a:gd name="connsiteX0" fmla="*/ 1272541 w 2588278"/>
                  <a:gd name="connsiteY0" fmla="*/ 2481632 h 2481632"/>
                  <a:gd name="connsiteX1" fmla="*/ 0 w 2588278"/>
                  <a:gd name="connsiteY1" fmla="*/ 439473 h 2481632"/>
                  <a:gd name="connsiteX2" fmla="*/ 2588278 w 2588278"/>
                  <a:gd name="connsiteY2" fmla="*/ 301238 h 2481632"/>
                  <a:gd name="connsiteX3" fmla="*/ 1272541 w 2588278"/>
                  <a:gd name="connsiteY3" fmla="*/ 2481632 h 2481632"/>
                  <a:gd name="connsiteX0" fmla="*/ 1272541 w 2588278"/>
                  <a:gd name="connsiteY0" fmla="*/ 2481632 h 2481632"/>
                  <a:gd name="connsiteX1" fmla="*/ 0 w 2588278"/>
                  <a:gd name="connsiteY1" fmla="*/ 439473 h 2481632"/>
                  <a:gd name="connsiteX2" fmla="*/ 2588278 w 2588278"/>
                  <a:gd name="connsiteY2" fmla="*/ 301238 h 2481632"/>
                  <a:gd name="connsiteX3" fmla="*/ 1272541 w 2588278"/>
                  <a:gd name="connsiteY3" fmla="*/ 2481632 h 2481632"/>
                  <a:gd name="connsiteX0" fmla="*/ 1272541 w 2588278"/>
                  <a:gd name="connsiteY0" fmla="*/ 2481632 h 2481632"/>
                  <a:gd name="connsiteX1" fmla="*/ 0 w 2588278"/>
                  <a:gd name="connsiteY1" fmla="*/ 439473 h 2481632"/>
                  <a:gd name="connsiteX2" fmla="*/ 2588278 w 2588278"/>
                  <a:gd name="connsiteY2" fmla="*/ 301238 h 2481632"/>
                  <a:gd name="connsiteX3" fmla="*/ 1272541 w 2588278"/>
                  <a:gd name="connsiteY3" fmla="*/ 2481632 h 2481632"/>
                  <a:gd name="connsiteX0" fmla="*/ 1290495 w 2588278"/>
                  <a:gd name="connsiteY0" fmla="*/ 2463358 h 2463358"/>
                  <a:gd name="connsiteX1" fmla="*/ 0 w 2588278"/>
                  <a:gd name="connsiteY1" fmla="*/ 439473 h 2463358"/>
                  <a:gd name="connsiteX2" fmla="*/ 2588278 w 2588278"/>
                  <a:gd name="connsiteY2" fmla="*/ 301238 h 2463358"/>
                  <a:gd name="connsiteX3" fmla="*/ 1290495 w 2588278"/>
                  <a:gd name="connsiteY3" fmla="*/ 2463358 h 2463358"/>
                  <a:gd name="connsiteX0" fmla="*/ 1290495 w 2588278"/>
                  <a:gd name="connsiteY0" fmla="*/ 2463358 h 2463358"/>
                  <a:gd name="connsiteX1" fmla="*/ 0 w 2588278"/>
                  <a:gd name="connsiteY1" fmla="*/ 439473 h 2463358"/>
                  <a:gd name="connsiteX2" fmla="*/ 2588278 w 2588278"/>
                  <a:gd name="connsiteY2" fmla="*/ 301238 h 2463358"/>
                  <a:gd name="connsiteX3" fmla="*/ 1290495 w 2588278"/>
                  <a:gd name="connsiteY3" fmla="*/ 2463358 h 2463358"/>
                  <a:gd name="connsiteX0" fmla="*/ 1278526 w 2576309"/>
                  <a:gd name="connsiteY0" fmla="*/ 2473068 h 2473068"/>
                  <a:gd name="connsiteX1" fmla="*/ 0 w 2576309"/>
                  <a:gd name="connsiteY1" fmla="*/ 424817 h 2473068"/>
                  <a:gd name="connsiteX2" fmla="*/ 2576309 w 2576309"/>
                  <a:gd name="connsiteY2" fmla="*/ 310948 h 2473068"/>
                  <a:gd name="connsiteX3" fmla="*/ 1278526 w 2576309"/>
                  <a:gd name="connsiteY3" fmla="*/ 2473068 h 2473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76309" h="2473068">
                    <a:moveTo>
                      <a:pt x="1278526" y="2473068"/>
                    </a:moveTo>
                    <a:cubicBezTo>
                      <a:pt x="1228146" y="1616248"/>
                      <a:pt x="657011" y="807517"/>
                      <a:pt x="0" y="424817"/>
                    </a:cubicBezTo>
                    <a:cubicBezTo>
                      <a:pt x="681140" y="-49743"/>
                      <a:pt x="1630649" y="-180237"/>
                      <a:pt x="2576309" y="310948"/>
                    </a:cubicBezTo>
                    <a:cubicBezTo>
                      <a:pt x="2559799" y="1078028"/>
                      <a:pt x="2069125" y="2051348"/>
                      <a:pt x="1278526" y="2473068"/>
                    </a:cubicBez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24" name="Oval 12">
                <a:extLst>
                  <a:ext uri="{FF2B5EF4-FFF2-40B4-BE49-F238E27FC236}">
                    <a16:creationId xmlns:a16="http://schemas.microsoft.com/office/drawing/2014/main" id="{7AA6FBB3-9727-EAC9-E4DA-945E4BA52134}"/>
                  </a:ext>
                </a:extLst>
              </p:cNvPr>
              <p:cNvSpPr/>
              <p:nvPr/>
            </p:nvSpPr>
            <p:spPr>
              <a:xfrm rot="7227393">
                <a:off x="10656773" y="5561797"/>
                <a:ext cx="2785020" cy="2618194"/>
              </a:xfrm>
              <a:custGeom>
                <a:avLst/>
                <a:gdLst>
                  <a:gd name="connsiteX0" fmla="*/ 0 w 5400000"/>
                  <a:gd name="connsiteY0" fmla="*/ 2700000 h 5400000"/>
                  <a:gd name="connsiteX1" fmla="*/ 2700000 w 5400000"/>
                  <a:gd name="connsiteY1" fmla="*/ 0 h 5400000"/>
                  <a:gd name="connsiteX2" fmla="*/ 5400000 w 5400000"/>
                  <a:gd name="connsiteY2" fmla="*/ 2700000 h 5400000"/>
                  <a:gd name="connsiteX3" fmla="*/ 2700000 w 5400000"/>
                  <a:gd name="connsiteY3" fmla="*/ 5400000 h 5400000"/>
                  <a:gd name="connsiteX4" fmla="*/ 0 w 5400000"/>
                  <a:gd name="connsiteY4" fmla="*/ 2700000 h 5400000"/>
                  <a:gd name="connsiteX0" fmla="*/ 2279 w 5402279"/>
                  <a:gd name="connsiteY0" fmla="*/ 2700000 h 3388010"/>
                  <a:gd name="connsiteX1" fmla="*/ 2702279 w 5402279"/>
                  <a:gd name="connsiteY1" fmla="*/ 0 h 3388010"/>
                  <a:gd name="connsiteX2" fmla="*/ 5402279 w 5402279"/>
                  <a:gd name="connsiteY2" fmla="*/ 2700000 h 3388010"/>
                  <a:gd name="connsiteX3" fmla="*/ 3083279 w 5402279"/>
                  <a:gd name="connsiteY3" fmla="*/ 2793960 h 3388010"/>
                  <a:gd name="connsiteX4" fmla="*/ 2279 w 5402279"/>
                  <a:gd name="connsiteY4" fmla="*/ 2700000 h 3388010"/>
                  <a:gd name="connsiteX0" fmla="*/ 2279 w 5402279"/>
                  <a:gd name="connsiteY0" fmla="*/ 2700000 h 3388010"/>
                  <a:gd name="connsiteX1" fmla="*/ 2702279 w 5402279"/>
                  <a:gd name="connsiteY1" fmla="*/ 0 h 3388010"/>
                  <a:gd name="connsiteX2" fmla="*/ 5402279 w 5402279"/>
                  <a:gd name="connsiteY2" fmla="*/ 2700000 h 3388010"/>
                  <a:gd name="connsiteX3" fmla="*/ 3083279 w 5402279"/>
                  <a:gd name="connsiteY3" fmla="*/ 2793960 h 3388010"/>
                  <a:gd name="connsiteX4" fmla="*/ 2279 w 5402279"/>
                  <a:gd name="connsiteY4" fmla="*/ 2700000 h 3388010"/>
                  <a:gd name="connsiteX0" fmla="*/ 2279 w 5402279"/>
                  <a:gd name="connsiteY0" fmla="*/ 2700000 h 3388010"/>
                  <a:gd name="connsiteX1" fmla="*/ 2702279 w 5402279"/>
                  <a:gd name="connsiteY1" fmla="*/ 0 h 3388010"/>
                  <a:gd name="connsiteX2" fmla="*/ 5402279 w 5402279"/>
                  <a:gd name="connsiteY2" fmla="*/ 2700000 h 3388010"/>
                  <a:gd name="connsiteX3" fmla="*/ 3083279 w 5402279"/>
                  <a:gd name="connsiteY3" fmla="*/ 2793960 h 3388010"/>
                  <a:gd name="connsiteX4" fmla="*/ 2279 w 5402279"/>
                  <a:gd name="connsiteY4" fmla="*/ 2700000 h 3388010"/>
                  <a:gd name="connsiteX0" fmla="*/ 2279 w 5402279"/>
                  <a:gd name="connsiteY0" fmla="*/ 2700000 h 3388010"/>
                  <a:gd name="connsiteX1" fmla="*/ 2702279 w 5402279"/>
                  <a:gd name="connsiteY1" fmla="*/ 0 h 3388010"/>
                  <a:gd name="connsiteX2" fmla="*/ 5402279 w 5402279"/>
                  <a:gd name="connsiteY2" fmla="*/ 2700000 h 3388010"/>
                  <a:gd name="connsiteX3" fmla="*/ 3083279 w 5402279"/>
                  <a:gd name="connsiteY3" fmla="*/ 2793960 h 3388010"/>
                  <a:gd name="connsiteX4" fmla="*/ 2279 w 5402279"/>
                  <a:gd name="connsiteY4" fmla="*/ 2700000 h 3388010"/>
                  <a:gd name="connsiteX0" fmla="*/ 2279 w 5402279"/>
                  <a:gd name="connsiteY0" fmla="*/ 2700000 h 3388010"/>
                  <a:gd name="connsiteX1" fmla="*/ 2702279 w 5402279"/>
                  <a:gd name="connsiteY1" fmla="*/ 0 h 3388010"/>
                  <a:gd name="connsiteX2" fmla="*/ 5402279 w 5402279"/>
                  <a:gd name="connsiteY2" fmla="*/ 2700000 h 3388010"/>
                  <a:gd name="connsiteX3" fmla="*/ 3083279 w 5402279"/>
                  <a:gd name="connsiteY3" fmla="*/ 2793960 h 3388010"/>
                  <a:gd name="connsiteX4" fmla="*/ 2279 w 5402279"/>
                  <a:gd name="connsiteY4" fmla="*/ 2700000 h 3388010"/>
                  <a:gd name="connsiteX0" fmla="*/ 1583 w 5401583"/>
                  <a:gd name="connsiteY0" fmla="*/ 2639075 h 3390457"/>
                  <a:gd name="connsiteX1" fmla="*/ 2701583 w 5401583"/>
                  <a:gd name="connsiteY1" fmla="*/ 35 h 3390457"/>
                  <a:gd name="connsiteX2" fmla="*/ 5401583 w 5401583"/>
                  <a:gd name="connsiteY2" fmla="*/ 2700035 h 3390457"/>
                  <a:gd name="connsiteX3" fmla="*/ 3082583 w 5401583"/>
                  <a:gd name="connsiteY3" fmla="*/ 2793995 h 3390457"/>
                  <a:gd name="connsiteX4" fmla="*/ 1583 w 5401583"/>
                  <a:gd name="connsiteY4" fmla="*/ 2639075 h 3390457"/>
                  <a:gd name="connsiteX0" fmla="*/ 0 w 5400000"/>
                  <a:gd name="connsiteY0" fmla="*/ 2639139 h 3390521"/>
                  <a:gd name="connsiteX1" fmla="*/ 2700000 w 5400000"/>
                  <a:gd name="connsiteY1" fmla="*/ 99 h 3390521"/>
                  <a:gd name="connsiteX2" fmla="*/ 5400000 w 5400000"/>
                  <a:gd name="connsiteY2" fmla="*/ 2700099 h 3390521"/>
                  <a:gd name="connsiteX3" fmla="*/ 3081000 w 5400000"/>
                  <a:gd name="connsiteY3" fmla="*/ 2794059 h 3390521"/>
                  <a:gd name="connsiteX4" fmla="*/ 0 w 5400000"/>
                  <a:gd name="connsiteY4" fmla="*/ 2639139 h 3390521"/>
                  <a:gd name="connsiteX0" fmla="*/ 0 w 3296337"/>
                  <a:gd name="connsiteY0" fmla="*/ 2639657 h 2794577"/>
                  <a:gd name="connsiteX1" fmla="*/ 2700000 w 3296337"/>
                  <a:gd name="connsiteY1" fmla="*/ 617 h 2794577"/>
                  <a:gd name="connsiteX2" fmla="*/ 3081000 w 3296337"/>
                  <a:gd name="connsiteY2" fmla="*/ 2794577 h 2794577"/>
                  <a:gd name="connsiteX3" fmla="*/ 0 w 3296337"/>
                  <a:gd name="connsiteY3" fmla="*/ 2639657 h 2794577"/>
                  <a:gd name="connsiteX0" fmla="*/ 0 w 4016374"/>
                  <a:gd name="connsiteY0" fmla="*/ 2795577 h 2804783"/>
                  <a:gd name="connsiteX1" fmla="*/ 2700000 w 4016374"/>
                  <a:gd name="connsiteY1" fmla="*/ 156537 h 2804783"/>
                  <a:gd name="connsiteX2" fmla="*/ 3903960 w 4016374"/>
                  <a:gd name="connsiteY2" fmla="*/ 573057 h 2804783"/>
                  <a:gd name="connsiteX3" fmla="*/ 0 w 4016374"/>
                  <a:gd name="connsiteY3" fmla="*/ 2795577 h 2804783"/>
                  <a:gd name="connsiteX0" fmla="*/ 0 w 4074569"/>
                  <a:gd name="connsiteY0" fmla="*/ 3135886 h 3157768"/>
                  <a:gd name="connsiteX1" fmla="*/ 2700000 w 4074569"/>
                  <a:gd name="connsiteY1" fmla="*/ 496846 h 3157768"/>
                  <a:gd name="connsiteX2" fmla="*/ 3903960 w 4074569"/>
                  <a:gd name="connsiteY2" fmla="*/ 913366 h 3157768"/>
                  <a:gd name="connsiteX3" fmla="*/ 0 w 4074569"/>
                  <a:gd name="connsiteY3" fmla="*/ 3135886 h 3157768"/>
                  <a:gd name="connsiteX0" fmla="*/ 0 w 4074569"/>
                  <a:gd name="connsiteY0" fmla="*/ 3135886 h 3157768"/>
                  <a:gd name="connsiteX1" fmla="*/ 2700000 w 4074569"/>
                  <a:gd name="connsiteY1" fmla="*/ 496846 h 3157768"/>
                  <a:gd name="connsiteX2" fmla="*/ 3903960 w 4074569"/>
                  <a:gd name="connsiteY2" fmla="*/ 913366 h 3157768"/>
                  <a:gd name="connsiteX3" fmla="*/ 0 w 4074569"/>
                  <a:gd name="connsiteY3" fmla="*/ 3135886 h 3157768"/>
                  <a:gd name="connsiteX0" fmla="*/ 0 w 3903960"/>
                  <a:gd name="connsiteY0" fmla="*/ 3135886 h 3250374"/>
                  <a:gd name="connsiteX1" fmla="*/ 2700000 w 3903960"/>
                  <a:gd name="connsiteY1" fmla="*/ 496846 h 3250374"/>
                  <a:gd name="connsiteX2" fmla="*/ 3903960 w 3903960"/>
                  <a:gd name="connsiteY2" fmla="*/ 913366 h 3250374"/>
                  <a:gd name="connsiteX3" fmla="*/ 0 w 3903960"/>
                  <a:gd name="connsiteY3" fmla="*/ 3135886 h 3250374"/>
                  <a:gd name="connsiteX0" fmla="*/ 0 w 3903960"/>
                  <a:gd name="connsiteY0" fmla="*/ 2222520 h 2337008"/>
                  <a:gd name="connsiteX1" fmla="*/ 3903960 w 3903960"/>
                  <a:gd name="connsiteY1" fmla="*/ 0 h 2337008"/>
                  <a:gd name="connsiteX2" fmla="*/ 0 w 3903960"/>
                  <a:gd name="connsiteY2" fmla="*/ 2222520 h 2337008"/>
                  <a:gd name="connsiteX0" fmla="*/ 0 w 3903960"/>
                  <a:gd name="connsiteY0" fmla="*/ 2222520 h 2337008"/>
                  <a:gd name="connsiteX1" fmla="*/ 3903960 w 3903960"/>
                  <a:gd name="connsiteY1" fmla="*/ 0 h 2337008"/>
                  <a:gd name="connsiteX2" fmla="*/ 0 w 3903960"/>
                  <a:gd name="connsiteY2" fmla="*/ 2222520 h 2337008"/>
                  <a:gd name="connsiteX0" fmla="*/ 0 w 3827760"/>
                  <a:gd name="connsiteY0" fmla="*/ 2283480 h 2386326"/>
                  <a:gd name="connsiteX1" fmla="*/ 3827760 w 3827760"/>
                  <a:gd name="connsiteY1" fmla="*/ 0 h 2386326"/>
                  <a:gd name="connsiteX2" fmla="*/ 0 w 3827760"/>
                  <a:gd name="connsiteY2" fmla="*/ 2283480 h 2386326"/>
                  <a:gd name="connsiteX0" fmla="*/ 0 w 3827760"/>
                  <a:gd name="connsiteY0" fmla="*/ 2456392 h 2559238"/>
                  <a:gd name="connsiteX1" fmla="*/ 3827760 w 3827760"/>
                  <a:gd name="connsiteY1" fmla="*/ 172912 h 2559238"/>
                  <a:gd name="connsiteX2" fmla="*/ 0 w 3827760"/>
                  <a:gd name="connsiteY2" fmla="*/ 2456392 h 2559238"/>
                  <a:gd name="connsiteX0" fmla="*/ 0 w 3827760"/>
                  <a:gd name="connsiteY0" fmla="*/ 2535441 h 2638287"/>
                  <a:gd name="connsiteX1" fmla="*/ 3827760 w 3827760"/>
                  <a:gd name="connsiteY1" fmla="*/ 251961 h 2638287"/>
                  <a:gd name="connsiteX2" fmla="*/ 0 w 3827760"/>
                  <a:gd name="connsiteY2" fmla="*/ 2535441 h 2638287"/>
                  <a:gd name="connsiteX0" fmla="*/ 0 w 3827760"/>
                  <a:gd name="connsiteY0" fmla="*/ 2535441 h 2644879"/>
                  <a:gd name="connsiteX1" fmla="*/ 3827760 w 3827760"/>
                  <a:gd name="connsiteY1" fmla="*/ 251961 h 2644879"/>
                  <a:gd name="connsiteX2" fmla="*/ 0 w 3827760"/>
                  <a:gd name="connsiteY2" fmla="*/ 2535441 h 2644879"/>
                  <a:gd name="connsiteX0" fmla="*/ 0 w 3850620"/>
                  <a:gd name="connsiteY0" fmla="*/ 2610033 h 2705202"/>
                  <a:gd name="connsiteX1" fmla="*/ 3850620 w 3850620"/>
                  <a:gd name="connsiteY1" fmla="*/ 242733 h 2705202"/>
                  <a:gd name="connsiteX2" fmla="*/ 0 w 3850620"/>
                  <a:gd name="connsiteY2" fmla="*/ 2610033 h 2705202"/>
                  <a:gd name="connsiteX0" fmla="*/ 0 w 3850620"/>
                  <a:gd name="connsiteY0" fmla="*/ 2580834 h 2676003"/>
                  <a:gd name="connsiteX1" fmla="*/ 3850620 w 3850620"/>
                  <a:gd name="connsiteY1" fmla="*/ 213534 h 2676003"/>
                  <a:gd name="connsiteX2" fmla="*/ 0 w 3850620"/>
                  <a:gd name="connsiteY2" fmla="*/ 2580834 h 2676003"/>
                  <a:gd name="connsiteX0" fmla="*/ 0 w 3850620"/>
                  <a:gd name="connsiteY0" fmla="*/ 2578739 h 2673908"/>
                  <a:gd name="connsiteX1" fmla="*/ 3850620 w 3850620"/>
                  <a:gd name="connsiteY1" fmla="*/ 211439 h 2673908"/>
                  <a:gd name="connsiteX2" fmla="*/ 0 w 3850620"/>
                  <a:gd name="connsiteY2" fmla="*/ 2578739 h 2673908"/>
                  <a:gd name="connsiteX0" fmla="*/ 0 w 3850620"/>
                  <a:gd name="connsiteY0" fmla="*/ 2578739 h 2798202"/>
                  <a:gd name="connsiteX1" fmla="*/ 3850620 w 3850620"/>
                  <a:gd name="connsiteY1" fmla="*/ 211439 h 2798202"/>
                  <a:gd name="connsiteX2" fmla="*/ 0 w 3850620"/>
                  <a:gd name="connsiteY2" fmla="*/ 2578739 h 2798202"/>
                  <a:gd name="connsiteX0" fmla="*/ 0 w 3850620"/>
                  <a:gd name="connsiteY0" fmla="*/ 2578739 h 2754160"/>
                  <a:gd name="connsiteX1" fmla="*/ 3850620 w 3850620"/>
                  <a:gd name="connsiteY1" fmla="*/ 211439 h 2754160"/>
                  <a:gd name="connsiteX2" fmla="*/ 0 w 3850620"/>
                  <a:gd name="connsiteY2" fmla="*/ 2578739 h 2754160"/>
                  <a:gd name="connsiteX0" fmla="*/ 0 w 3850620"/>
                  <a:gd name="connsiteY0" fmla="*/ 2593208 h 2768629"/>
                  <a:gd name="connsiteX1" fmla="*/ 3850620 w 3850620"/>
                  <a:gd name="connsiteY1" fmla="*/ 225908 h 2768629"/>
                  <a:gd name="connsiteX2" fmla="*/ 0 w 3850620"/>
                  <a:gd name="connsiteY2" fmla="*/ 2593208 h 2768629"/>
                  <a:gd name="connsiteX0" fmla="*/ 0 w 3850620"/>
                  <a:gd name="connsiteY0" fmla="*/ 2616432 h 2791853"/>
                  <a:gd name="connsiteX1" fmla="*/ 3850620 w 3850620"/>
                  <a:gd name="connsiteY1" fmla="*/ 249132 h 2791853"/>
                  <a:gd name="connsiteX2" fmla="*/ 0 w 3850620"/>
                  <a:gd name="connsiteY2" fmla="*/ 2616432 h 2791853"/>
                  <a:gd name="connsiteX0" fmla="*/ 0 w 3858240"/>
                  <a:gd name="connsiteY0" fmla="*/ 2596339 h 2774959"/>
                  <a:gd name="connsiteX1" fmla="*/ 3858240 w 3858240"/>
                  <a:gd name="connsiteY1" fmla="*/ 251899 h 2774959"/>
                  <a:gd name="connsiteX2" fmla="*/ 0 w 3858240"/>
                  <a:gd name="connsiteY2" fmla="*/ 2596339 h 2774959"/>
                  <a:gd name="connsiteX0" fmla="*/ 0 w 3858240"/>
                  <a:gd name="connsiteY0" fmla="*/ 2599390 h 2778010"/>
                  <a:gd name="connsiteX1" fmla="*/ 3858240 w 3858240"/>
                  <a:gd name="connsiteY1" fmla="*/ 254950 h 2778010"/>
                  <a:gd name="connsiteX2" fmla="*/ 0 w 3858240"/>
                  <a:gd name="connsiteY2" fmla="*/ 2599390 h 2778010"/>
                  <a:gd name="connsiteX0" fmla="*/ 0 w 3858240"/>
                  <a:gd name="connsiteY0" fmla="*/ 2602848 h 2781468"/>
                  <a:gd name="connsiteX1" fmla="*/ 3858240 w 3858240"/>
                  <a:gd name="connsiteY1" fmla="*/ 258408 h 2781468"/>
                  <a:gd name="connsiteX2" fmla="*/ 0 w 3858240"/>
                  <a:gd name="connsiteY2" fmla="*/ 2602848 h 2781468"/>
                  <a:gd name="connsiteX0" fmla="*/ 0 w 3858240"/>
                  <a:gd name="connsiteY0" fmla="*/ 2602848 h 2813177"/>
                  <a:gd name="connsiteX1" fmla="*/ 3858240 w 3858240"/>
                  <a:gd name="connsiteY1" fmla="*/ 258408 h 2813177"/>
                  <a:gd name="connsiteX2" fmla="*/ 0 w 3858240"/>
                  <a:gd name="connsiteY2" fmla="*/ 2602848 h 2813177"/>
                  <a:gd name="connsiteX0" fmla="*/ 0 w 3858240"/>
                  <a:gd name="connsiteY0" fmla="*/ 2602848 h 2787775"/>
                  <a:gd name="connsiteX1" fmla="*/ 3858240 w 3858240"/>
                  <a:gd name="connsiteY1" fmla="*/ 258408 h 2787775"/>
                  <a:gd name="connsiteX2" fmla="*/ 0 w 3858240"/>
                  <a:gd name="connsiteY2" fmla="*/ 2602848 h 2787775"/>
                  <a:gd name="connsiteX0" fmla="*/ 0 w 3858240"/>
                  <a:gd name="connsiteY0" fmla="*/ 2602848 h 2756397"/>
                  <a:gd name="connsiteX1" fmla="*/ 3858240 w 3858240"/>
                  <a:gd name="connsiteY1" fmla="*/ 258408 h 2756397"/>
                  <a:gd name="connsiteX2" fmla="*/ 0 w 3858240"/>
                  <a:gd name="connsiteY2" fmla="*/ 2602848 h 2756397"/>
                  <a:gd name="connsiteX0" fmla="*/ 0 w 3858240"/>
                  <a:gd name="connsiteY0" fmla="*/ 2602848 h 2775527"/>
                  <a:gd name="connsiteX1" fmla="*/ 3858240 w 3858240"/>
                  <a:gd name="connsiteY1" fmla="*/ 258408 h 2775527"/>
                  <a:gd name="connsiteX2" fmla="*/ 0 w 3858240"/>
                  <a:gd name="connsiteY2" fmla="*/ 2602848 h 2775527"/>
                  <a:gd name="connsiteX0" fmla="*/ 0 w 3858240"/>
                  <a:gd name="connsiteY0" fmla="*/ 2602848 h 2802521"/>
                  <a:gd name="connsiteX1" fmla="*/ 3858240 w 3858240"/>
                  <a:gd name="connsiteY1" fmla="*/ 258408 h 2802521"/>
                  <a:gd name="connsiteX2" fmla="*/ 0 w 3858240"/>
                  <a:gd name="connsiteY2" fmla="*/ 2602848 h 2802521"/>
                  <a:gd name="connsiteX0" fmla="*/ 0 w 3858240"/>
                  <a:gd name="connsiteY0" fmla="*/ 2602848 h 2775328"/>
                  <a:gd name="connsiteX1" fmla="*/ 3858240 w 3858240"/>
                  <a:gd name="connsiteY1" fmla="*/ 258408 h 2775328"/>
                  <a:gd name="connsiteX2" fmla="*/ 0 w 3858240"/>
                  <a:gd name="connsiteY2" fmla="*/ 2602848 h 2775328"/>
                  <a:gd name="connsiteX0" fmla="*/ 0 w 3858240"/>
                  <a:gd name="connsiteY0" fmla="*/ 2602848 h 2781002"/>
                  <a:gd name="connsiteX1" fmla="*/ 3858240 w 3858240"/>
                  <a:gd name="connsiteY1" fmla="*/ 258408 h 2781002"/>
                  <a:gd name="connsiteX2" fmla="*/ 0 w 3858240"/>
                  <a:gd name="connsiteY2" fmla="*/ 2602848 h 2781002"/>
                  <a:gd name="connsiteX0" fmla="*/ 0 w 3858240"/>
                  <a:gd name="connsiteY0" fmla="*/ 2563272 h 2741426"/>
                  <a:gd name="connsiteX1" fmla="*/ 3858240 w 3858240"/>
                  <a:gd name="connsiteY1" fmla="*/ 218832 h 2741426"/>
                  <a:gd name="connsiteX2" fmla="*/ 0 w 3858240"/>
                  <a:gd name="connsiteY2" fmla="*/ 2563272 h 2741426"/>
                  <a:gd name="connsiteX0" fmla="*/ 0 w 3858240"/>
                  <a:gd name="connsiteY0" fmla="*/ 2608994 h 2787148"/>
                  <a:gd name="connsiteX1" fmla="*/ 3858240 w 3858240"/>
                  <a:gd name="connsiteY1" fmla="*/ 264554 h 2787148"/>
                  <a:gd name="connsiteX2" fmla="*/ 0 w 3858240"/>
                  <a:gd name="connsiteY2" fmla="*/ 2608994 h 2787148"/>
                  <a:gd name="connsiteX0" fmla="*/ 0 w 3858240"/>
                  <a:gd name="connsiteY0" fmla="*/ 2604643 h 2782797"/>
                  <a:gd name="connsiteX1" fmla="*/ 3858240 w 3858240"/>
                  <a:gd name="connsiteY1" fmla="*/ 260203 h 2782797"/>
                  <a:gd name="connsiteX2" fmla="*/ 0 w 3858240"/>
                  <a:gd name="connsiteY2" fmla="*/ 2604643 h 2782797"/>
                  <a:gd name="connsiteX0" fmla="*/ 0 w 3858240"/>
                  <a:gd name="connsiteY0" fmla="*/ 2604643 h 2814463"/>
                  <a:gd name="connsiteX1" fmla="*/ 3858240 w 3858240"/>
                  <a:gd name="connsiteY1" fmla="*/ 260203 h 2814463"/>
                  <a:gd name="connsiteX2" fmla="*/ 0 w 3858240"/>
                  <a:gd name="connsiteY2" fmla="*/ 2604643 h 2814463"/>
                  <a:gd name="connsiteX0" fmla="*/ 0 w 3858240"/>
                  <a:gd name="connsiteY0" fmla="*/ 2604643 h 2816637"/>
                  <a:gd name="connsiteX1" fmla="*/ 3858240 w 3858240"/>
                  <a:gd name="connsiteY1" fmla="*/ 260203 h 2816637"/>
                  <a:gd name="connsiteX2" fmla="*/ 0 w 3858240"/>
                  <a:gd name="connsiteY2" fmla="*/ 2604643 h 2816637"/>
                  <a:gd name="connsiteX0" fmla="*/ 100465 w 3973257"/>
                  <a:gd name="connsiteY0" fmla="*/ 2556852 h 2768846"/>
                  <a:gd name="connsiteX1" fmla="*/ 1370427 w 3973257"/>
                  <a:gd name="connsiteY1" fmla="*/ 375013 h 2768846"/>
                  <a:gd name="connsiteX2" fmla="*/ 3958705 w 3973257"/>
                  <a:gd name="connsiteY2" fmla="*/ 212412 h 2768846"/>
                  <a:gd name="connsiteX3" fmla="*/ 100465 w 3973257"/>
                  <a:gd name="connsiteY3" fmla="*/ 2556852 h 2768846"/>
                  <a:gd name="connsiteX0" fmla="*/ 100465 w 3990793"/>
                  <a:gd name="connsiteY0" fmla="*/ 2546848 h 2757833"/>
                  <a:gd name="connsiteX1" fmla="*/ 1370427 w 3990793"/>
                  <a:gd name="connsiteY1" fmla="*/ 365009 h 2757833"/>
                  <a:gd name="connsiteX2" fmla="*/ 3958705 w 3990793"/>
                  <a:gd name="connsiteY2" fmla="*/ 202408 h 2757833"/>
                  <a:gd name="connsiteX3" fmla="*/ 2642968 w 3990793"/>
                  <a:gd name="connsiteY3" fmla="*/ 2407168 h 2757833"/>
                  <a:gd name="connsiteX4" fmla="*/ 100465 w 3990793"/>
                  <a:gd name="connsiteY4" fmla="*/ 2546848 h 2757833"/>
                  <a:gd name="connsiteX0" fmla="*/ 100465 w 3990793"/>
                  <a:gd name="connsiteY0" fmla="*/ 2546848 h 2757833"/>
                  <a:gd name="connsiteX1" fmla="*/ 1370427 w 3990793"/>
                  <a:gd name="connsiteY1" fmla="*/ 365009 h 2757833"/>
                  <a:gd name="connsiteX2" fmla="*/ 3958705 w 3990793"/>
                  <a:gd name="connsiteY2" fmla="*/ 202408 h 2757833"/>
                  <a:gd name="connsiteX3" fmla="*/ 2642968 w 3990793"/>
                  <a:gd name="connsiteY3" fmla="*/ 2407168 h 2757833"/>
                  <a:gd name="connsiteX4" fmla="*/ 100465 w 3990793"/>
                  <a:gd name="connsiteY4" fmla="*/ 2546848 h 2757833"/>
                  <a:gd name="connsiteX0" fmla="*/ 100465 w 3959196"/>
                  <a:gd name="connsiteY0" fmla="*/ 2546848 h 2757833"/>
                  <a:gd name="connsiteX1" fmla="*/ 1370427 w 3959196"/>
                  <a:gd name="connsiteY1" fmla="*/ 365009 h 2757833"/>
                  <a:gd name="connsiteX2" fmla="*/ 3958705 w 3959196"/>
                  <a:gd name="connsiteY2" fmla="*/ 202408 h 2757833"/>
                  <a:gd name="connsiteX3" fmla="*/ 2642968 w 3959196"/>
                  <a:gd name="connsiteY3" fmla="*/ 2407168 h 2757833"/>
                  <a:gd name="connsiteX4" fmla="*/ 100465 w 3959196"/>
                  <a:gd name="connsiteY4" fmla="*/ 2546848 h 2757833"/>
                  <a:gd name="connsiteX0" fmla="*/ 100465 w 3959196"/>
                  <a:gd name="connsiteY0" fmla="*/ 2612827 h 2823812"/>
                  <a:gd name="connsiteX1" fmla="*/ 1370427 w 3959196"/>
                  <a:gd name="connsiteY1" fmla="*/ 430988 h 2823812"/>
                  <a:gd name="connsiteX2" fmla="*/ 3958705 w 3959196"/>
                  <a:gd name="connsiteY2" fmla="*/ 268387 h 2823812"/>
                  <a:gd name="connsiteX3" fmla="*/ 2642968 w 3959196"/>
                  <a:gd name="connsiteY3" fmla="*/ 2473147 h 2823812"/>
                  <a:gd name="connsiteX4" fmla="*/ 100465 w 3959196"/>
                  <a:gd name="connsiteY4" fmla="*/ 2612827 h 2823812"/>
                  <a:gd name="connsiteX0" fmla="*/ 1302056 w 2618172"/>
                  <a:gd name="connsiteY0" fmla="*/ 2473147 h 2473467"/>
                  <a:gd name="connsiteX1" fmla="*/ 29515 w 2618172"/>
                  <a:gd name="connsiteY1" fmla="*/ 430988 h 2473467"/>
                  <a:gd name="connsiteX2" fmla="*/ 2617793 w 2618172"/>
                  <a:gd name="connsiteY2" fmla="*/ 268387 h 2473467"/>
                  <a:gd name="connsiteX3" fmla="*/ 1302056 w 2618172"/>
                  <a:gd name="connsiteY3" fmla="*/ 2473147 h 2473467"/>
                  <a:gd name="connsiteX0" fmla="*/ 1299188 w 2615304"/>
                  <a:gd name="connsiteY0" fmla="*/ 2473147 h 2473147"/>
                  <a:gd name="connsiteX1" fmla="*/ 26647 w 2615304"/>
                  <a:gd name="connsiteY1" fmla="*/ 430988 h 2473147"/>
                  <a:gd name="connsiteX2" fmla="*/ 2614925 w 2615304"/>
                  <a:gd name="connsiteY2" fmla="*/ 268387 h 2473147"/>
                  <a:gd name="connsiteX3" fmla="*/ 1299188 w 2615304"/>
                  <a:gd name="connsiteY3" fmla="*/ 2473147 h 2473147"/>
                  <a:gd name="connsiteX0" fmla="*/ 1272541 w 2588657"/>
                  <a:gd name="connsiteY0" fmla="*/ 2473147 h 2473147"/>
                  <a:gd name="connsiteX1" fmla="*/ 0 w 2588657"/>
                  <a:gd name="connsiteY1" fmla="*/ 430988 h 2473147"/>
                  <a:gd name="connsiteX2" fmla="*/ 2588278 w 2588657"/>
                  <a:gd name="connsiteY2" fmla="*/ 268387 h 2473147"/>
                  <a:gd name="connsiteX3" fmla="*/ 1272541 w 2588657"/>
                  <a:gd name="connsiteY3" fmla="*/ 2473147 h 2473147"/>
                  <a:gd name="connsiteX0" fmla="*/ 1272541 w 2588657"/>
                  <a:gd name="connsiteY0" fmla="*/ 2473147 h 2473147"/>
                  <a:gd name="connsiteX1" fmla="*/ 0 w 2588657"/>
                  <a:gd name="connsiteY1" fmla="*/ 430988 h 2473147"/>
                  <a:gd name="connsiteX2" fmla="*/ 2588278 w 2588657"/>
                  <a:gd name="connsiteY2" fmla="*/ 268387 h 2473147"/>
                  <a:gd name="connsiteX3" fmla="*/ 1272541 w 2588657"/>
                  <a:gd name="connsiteY3" fmla="*/ 2473147 h 2473147"/>
                  <a:gd name="connsiteX0" fmla="*/ 1272541 w 2588657"/>
                  <a:gd name="connsiteY0" fmla="*/ 2473147 h 2473147"/>
                  <a:gd name="connsiteX1" fmla="*/ 0 w 2588657"/>
                  <a:gd name="connsiteY1" fmla="*/ 430988 h 2473147"/>
                  <a:gd name="connsiteX2" fmla="*/ 2588278 w 2588657"/>
                  <a:gd name="connsiteY2" fmla="*/ 268387 h 2473147"/>
                  <a:gd name="connsiteX3" fmla="*/ 1272541 w 2588657"/>
                  <a:gd name="connsiteY3" fmla="*/ 2473147 h 2473147"/>
                  <a:gd name="connsiteX0" fmla="*/ 1272541 w 2588657"/>
                  <a:gd name="connsiteY0" fmla="*/ 2473147 h 2473147"/>
                  <a:gd name="connsiteX1" fmla="*/ 0 w 2588657"/>
                  <a:gd name="connsiteY1" fmla="*/ 430988 h 2473147"/>
                  <a:gd name="connsiteX2" fmla="*/ 2588278 w 2588657"/>
                  <a:gd name="connsiteY2" fmla="*/ 268387 h 2473147"/>
                  <a:gd name="connsiteX3" fmla="*/ 1272541 w 2588657"/>
                  <a:gd name="connsiteY3" fmla="*/ 2473147 h 2473147"/>
                  <a:gd name="connsiteX0" fmla="*/ 1272541 w 2588657"/>
                  <a:gd name="connsiteY0" fmla="*/ 2473147 h 2473147"/>
                  <a:gd name="connsiteX1" fmla="*/ 0 w 2588657"/>
                  <a:gd name="connsiteY1" fmla="*/ 430988 h 2473147"/>
                  <a:gd name="connsiteX2" fmla="*/ 2588278 w 2588657"/>
                  <a:gd name="connsiteY2" fmla="*/ 268387 h 2473147"/>
                  <a:gd name="connsiteX3" fmla="*/ 1272541 w 2588657"/>
                  <a:gd name="connsiteY3" fmla="*/ 2473147 h 2473147"/>
                  <a:gd name="connsiteX0" fmla="*/ 1272541 w 2588841"/>
                  <a:gd name="connsiteY0" fmla="*/ 2473147 h 2473147"/>
                  <a:gd name="connsiteX1" fmla="*/ 0 w 2588841"/>
                  <a:gd name="connsiteY1" fmla="*/ 430988 h 2473147"/>
                  <a:gd name="connsiteX2" fmla="*/ 2588278 w 2588841"/>
                  <a:gd name="connsiteY2" fmla="*/ 268387 h 2473147"/>
                  <a:gd name="connsiteX3" fmla="*/ 1272541 w 2588841"/>
                  <a:gd name="connsiteY3" fmla="*/ 2473147 h 2473147"/>
                  <a:gd name="connsiteX0" fmla="*/ 1272541 w 2588278"/>
                  <a:gd name="connsiteY0" fmla="*/ 2473147 h 2473147"/>
                  <a:gd name="connsiteX1" fmla="*/ 0 w 2588278"/>
                  <a:gd name="connsiteY1" fmla="*/ 430988 h 2473147"/>
                  <a:gd name="connsiteX2" fmla="*/ 2588278 w 2588278"/>
                  <a:gd name="connsiteY2" fmla="*/ 268387 h 2473147"/>
                  <a:gd name="connsiteX3" fmla="*/ 1272541 w 2588278"/>
                  <a:gd name="connsiteY3" fmla="*/ 2473147 h 2473147"/>
                  <a:gd name="connsiteX0" fmla="*/ 1272541 w 2588278"/>
                  <a:gd name="connsiteY0" fmla="*/ 2497380 h 2497380"/>
                  <a:gd name="connsiteX1" fmla="*/ 0 w 2588278"/>
                  <a:gd name="connsiteY1" fmla="*/ 455221 h 2497380"/>
                  <a:gd name="connsiteX2" fmla="*/ 2588278 w 2588278"/>
                  <a:gd name="connsiteY2" fmla="*/ 292620 h 2497380"/>
                  <a:gd name="connsiteX3" fmla="*/ 1272541 w 2588278"/>
                  <a:gd name="connsiteY3" fmla="*/ 2497380 h 2497380"/>
                  <a:gd name="connsiteX0" fmla="*/ 1272541 w 2588278"/>
                  <a:gd name="connsiteY0" fmla="*/ 2468290 h 2468290"/>
                  <a:gd name="connsiteX1" fmla="*/ 0 w 2588278"/>
                  <a:gd name="connsiteY1" fmla="*/ 426131 h 2468290"/>
                  <a:gd name="connsiteX2" fmla="*/ 2588278 w 2588278"/>
                  <a:gd name="connsiteY2" fmla="*/ 263530 h 2468290"/>
                  <a:gd name="connsiteX3" fmla="*/ 1272541 w 2588278"/>
                  <a:gd name="connsiteY3" fmla="*/ 2468290 h 2468290"/>
                  <a:gd name="connsiteX0" fmla="*/ 1272541 w 2588278"/>
                  <a:gd name="connsiteY0" fmla="*/ 2468290 h 2468290"/>
                  <a:gd name="connsiteX1" fmla="*/ 0 w 2588278"/>
                  <a:gd name="connsiteY1" fmla="*/ 426131 h 2468290"/>
                  <a:gd name="connsiteX2" fmla="*/ 2588278 w 2588278"/>
                  <a:gd name="connsiteY2" fmla="*/ 263530 h 2468290"/>
                  <a:gd name="connsiteX3" fmla="*/ 1272541 w 2588278"/>
                  <a:gd name="connsiteY3" fmla="*/ 2468290 h 2468290"/>
                  <a:gd name="connsiteX0" fmla="*/ 1272541 w 2588278"/>
                  <a:gd name="connsiteY0" fmla="*/ 2468290 h 2468290"/>
                  <a:gd name="connsiteX1" fmla="*/ 0 w 2588278"/>
                  <a:gd name="connsiteY1" fmla="*/ 426131 h 2468290"/>
                  <a:gd name="connsiteX2" fmla="*/ 2588278 w 2588278"/>
                  <a:gd name="connsiteY2" fmla="*/ 263530 h 2468290"/>
                  <a:gd name="connsiteX3" fmla="*/ 1272541 w 2588278"/>
                  <a:gd name="connsiteY3" fmla="*/ 2468290 h 2468290"/>
                  <a:gd name="connsiteX0" fmla="*/ 1272541 w 2588278"/>
                  <a:gd name="connsiteY0" fmla="*/ 2468290 h 2468290"/>
                  <a:gd name="connsiteX1" fmla="*/ 0 w 2588278"/>
                  <a:gd name="connsiteY1" fmla="*/ 426131 h 2468290"/>
                  <a:gd name="connsiteX2" fmla="*/ 2588278 w 2588278"/>
                  <a:gd name="connsiteY2" fmla="*/ 263530 h 2468290"/>
                  <a:gd name="connsiteX3" fmla="*/ 1272541 w 2588278"/>
                  <a:gd name="connsiteY3" fmla="*/ 2468290 h 2468290"/>
                  <a:gd name="connsiteX0" fmla="*/ 1272541 w 2588278"/>
                  <a:gd name="connsiteY0" fmla="*/ 2468290 h 2468290"/>
                  <a:gd name="connsiteX1" fmla="*/ 0 w 2588278"/>
                  <a:gd name="connsiteY1" fmla="*/ 426131 h 2468290"/>
                  <a:gd name="connsiteX2" fmla="*/ 2588278 w 2588278"/>
                  <a:gd name="connsiteY2" fmla="*/ 263530 h 2468290"/>
                  <a:gd name="connsiteX3" fmla="*/ 1272541 w 2588278"/>
                  <a:gd name="connsiteY3" fmla="*/ 2468290 h 2468290"/>
                  <a:gd name="connsiteX0" fmla="*/ 1272541 w 2588278"/>
                  <a:gd name="connsiteY0" fmla="*/ 2468290 h 2468290"/>
                  <a:gd name="connsiteX1" fmla="*/ 0 w 2588278"/>
                  <a:gd name="connsiteY1" fmla="*/ 426131 h 2468290"/>
                  <a:gd name="connsiteX2" fmla="*/ 2588278 w 2588278"/>
                  <a:gd name="connsiteY2" fmla="*/ 263530 h 2468290"/>
                  <a:gd name="connsiteX3" fmla="*/ 1272541 w 2588278"/>
                  <a:gd name="connsiteY3" fmla="*/ 2468290 h 2468290"/>
                  <a:gd name="connsiteX0" fmla="*/ 1272541 w 2588278"/>
                  <a:gd name="connsiteY0" fmla="*/ 2468290 h 2468290"/>
                  <a:gd name="connsiteX1" fmla="*/ 0 w 2588278"/>
                  <a:gd name="connsiteY1" fmla="*/ 426131 h 2468290"/>
                  <a:gd name="connsiteX2" fmla="*/ 2588278 w 2588278"/>
                  <a:gd name="connsiteY2" fmla="*/ 263530 h 2468290"/>
                  <a:gd name="connsiteX3" fmla="*/ 1272541 w 2588278"/>
                  <a:gd name="connsiteY3" fmla="*/ 2468290 h 2468290"/>
                  <a:gd name="connsiteX0" fmla="*/ 1272541 w 2588278"/>
                  <a:gd name="connsiteY0" fmla="*/ 2468290 h 2468290"/>
                  <a:gd name="connsiteX1" fmla="*/ 0 w 2588278"/>
                  <a:gd name="connsiteY1" fmla="*/ 426131 h 2468290"/>
                  <a:gd name="connsiteX2" fmla="*/ 2588278 w 2588278"/>
                  <a:gd name="connsiteY2" fmla="*/ 263530 h 2468290"/>
                  <a:gd name="connsiteX3" fmla="*/ 1272541 w 2588278"/>
                  <a:gd name="connsiteY3" fmla="*/ 2468290 h 2468290"/>
                  <a:gd name="connsiteX0" fmla="*/ 1272541 w 2588278"/>
                  <a:gd name="connsiteY0" fmla="*/ 2468290 h 2468290"/>
                  <a:gd name="connsiteX1" fmla="*/ 0 w 2588278"/>
                  <a:gd name="connsiteY1" fmla="*/ 426131 h 2468290"/>
                  <a:gd name="connsiteX2" fmla="*/ 2588278 w 2588278"/>
                  <a:gd name="connsiteY2" fmla="*/ 263530 h 2468290"/>
                  <a:gd name="connsiteX3" fmla="*/ 1272541 w 2588278"/>
                  <a:gd name="connsiteY3" fmla="*/ 2468290 h 2468290"/>
                  <a:gd name="connsiteX0" fmla="*/ 1281439 w 2588278"/>
                  <a:gd name="connsiteY0" fmla="*/ 2483974 h 2483974"/>
                  <a:gd name="connsiteX1" fmla="*/ 0 w 2588278"/>
                  <a:gd name="connsiteY1" fmla="*/ 426131 h 2483974"/>
                  <a:gd name="connsiteX2" fmla="*/ 2588278 w 2588278"/>
                  <a:gd name="connsiteY2" fmla="*/ 263530 h 2483974"/>
                  <a:gd name="connsiteX3" fmla="*/ 1281439 w 2588278"/>
                  <a:gd name="connsiteY3" fmla="*/ 2483974 h 2483974"/>
                  <a:gd name="connsiteX0" fmla="*/ 1281439 w 2588278"/>
                  <a:gd name="connsiteY0" fmla="*/ 2483974 h 2483974"/>
                  <a:gd name="connsiteX1" fmla="*/ 0 w 2588278"/>
                  <a:gd name="connsiteY1" fmla="*/ 426131 h 2483974"/>
                  <a:gd name="connsiteX2" fmla="*/ 2588278 w 2588278"/>
                  <a:gd name="connsiteY2" fmla="*/ 263530 h 2483974"/>
                  <a:gd name="connsiteX3" fmla="*/ 1281439 w 2588278"/>
                  <a:gd name="connsiteY3" fmla="*/ 2483974 h 2483974"/>
                  <a:gd name="connsiteX0" fmla="*/ 1281439 w 2565773"/>
                  <a:gd name="connsiteY0" fmla="*/ 2484780 h 2484780"/>
                  <a:gd name="connsiteX1" fmla="*/ 0 w 2565773"/>
                  <a:gd name="connsiteY1" fmla="*/ 426937 h 2484780"/>
                  <a:gd name="connsiteX2" fmla="*/ 2565773 w 2565773"/>
                  <a:gd name="connsiteY2" fmla="*/ 263018 h 2484780"/>
                  <a:gd name="connsiteX3" fmla="*/ 1281439 w 2565773"/>
                  <a:gd name="connsiteY3" fmla="*/ 2484780 h 2484780"/>
                  <a:gd name="connsiteX0" fmla="*/ 1281439 w 2566204"/>
                  <a:gd name="connsiteY0" fmla="*/ 2484780 h 2484780"/>
                  <a:gd name="connsiteX1" fmla="*/ 0 w 2566204"/>
                  <a:gd name="connsiteY1" fmla="*/ 426937 h 2484780"/>
                  <a:gd name="connsiteX2" fmla="*/ 2565773 w 2566204"/>
                  <a:gd name="connsiteY2" fmla="*/ 263018 h 2484780"/>
                  <a:gd name="connsiteX3" fmla="*/ 1281439 w 2566204"/>
                  <a:gd name="connsiteY3" fmla="*/ 2484780 h 2484780"/>
                  <a:gd name="connsiteX0" fmla="*/ 1281439 w 2566353"/>
                  <a:gd name="connsiteY0" fmla="*/ 2484780 h 2484780"/>
                  <a:gd name="connsiteX1" fmla="*/ 0 w 2566353"/>
                  <a:gd name="connsiteY1" fmla="*/ 426937 h 2484780"/>
                  <a:gd name="connsiteX2" fmla="*/ 2565773 w 2566353"/>
                  <a:gd name="connsiteY2" fmla="*/ 263018 h 2484780"/>
                  <a:gd name="connsiteX3" fmla="*/ 1281439 w 2566353"/>
                  <a:gd name="connsiteY3" fmla="*/ 2484780 h 2484780"/>
                  <a:gd name="connsiteX0" fmla="*/ 1280167 w 2566352"/>
                  <a:gd name="connsiteY0" fmla="*/ 2508104 h 2508104"/>
                  <a:gd name="connsiteX1" fmla="*/ 0 w 2566352"/>
                  <a:gd name="connsiteY1" fmla="*/ 426937 h 2508104"/>
                  <a:gd name="connsiteX2" fmla="*/ 2565773 w 2566352"/>
                  <a:gd name="connsiteY2" fmla="*/ 263018 h 2508104"/>
                  <a:gd name="connsiteX3" fmla="*/ 1280167 w 2566352"/>
                  <a:gd name="connsiteY3" fmla="*/ 2508104 h 2508104"/>
                  <a:gd name="connsiteX0" fmla="*/ 1285556 w 2566359"/>
                  <a:gd name="connsiteY0" fmla="*/ 2504820 h 2504820"/>
                  <a:gd name="connsiteX1" fmla="*/ 0 w 2566359"/>
                  <a:gd name="connsiteY1" fmla="*/ 426937 h 2504820"/>
                  <a:gd name="connsiteX2" fmla="*/ 2565773 w 2566359"/>
                  <a:gd name="connsiteY2" fmla="*/ 263018 h 2504820"/>
                  <a:gd name="connsiteX3" fmla="*/ 1285556 w 2566359"/>
                  <a:gd name="connsiteY3" fmla="*/ 2504820 h 2504820"/>
                  <a:gd name="connsiteX0" fmla="*/ 1304892 w 2566387"/>
                  <a:gd name="connsiteY0" fmla="*/ 2500552 h 2500552"/>
                  <a:gd name="connsiteX1" fmla="*/ 0 w 2566387"/>
                  <a:gd name="connsiteY1" fmla="*/ 426937 h 2500552"/>
                  <a:gd name="connsiteX2" fmla="*/ 2565773 w 2566387"/>
                  <a:gd name="connsiteY2" fmla="*/ 263018 h 2500552"/>
                  <a:gd name="connsiteX3" fmla="*/ 1304892 w 2566387"/>
                  <a:gd name="connsiteY3" fmla="*/ 2500552 h 2500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66387" h="2500552">
                    <a:moveTo>
                      <a:pt x="1304892" y="2500552"/>
                    </a:moveTo>
                    <a:cubicBezTo>
                      <a:pt x="1254512" y="1643732"/>
                      <a:pt x="657011" y="809637"/>
                      <a:pt x="0" y="426937"/>
                    </a:cubicBezTo>
                    <a:cubicBezTo>
                      <a:pt x="681140" y="-47623"/>
                      <a:pt x="1919343" y="-161162"/>
                      <a:pt x="2565773" y="263018"/>
                    </a:cubicBezTo>
                    <a:cubicBezTo>
                      <a:pt x="2583798" y="1129319"/>
                      <a:pt x="2206265" y="1988091"/>
                      <a:pt x="1304892" y="2500552"/>
                    </a:cubicBez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25" name="Oval 12">
                <a:extLst>
                  <a:ext uri="{FF2B5EF4-FFF2-40B4-BE49-F238E27FC236}">
                    <a16:creationId xmlns:a16="http://schemas.microsoft.com/office/drawing/2014/main" id="{92EF5FE1-4CF4-27C4-9E5E-077683EDE613}"/>
                  </a:ext>
                </a:extLst>
              </p:cNvPr>
              <p:cNvSpPr/>
              <p:nvPr/>
            </p:nvSpPr>
            <p:spPr>
              <a:xfrm rot="14467156">
                <a:off x="9696431" y="3340403"/>
                <a:ext cx="2693364" cy="2558427"/>
              </a:xfrm>
              <a:custGeom>
                <a:avLst/>
                <a:gdLst>
                  <a:gd name="connsiteX0" fmla="*/ 0 w 5400000"/>
                  <a:gd name="connsiteY0" fmla="*/ 2700000 h 5400000"/>
                  <a:gd name="connsiteX1" fmla="*/ 2700000 w 5400000"/>
                  <a:gd name="connsiteY1" fmla="*/ 0 h 5400000"/>
                  <a:gd name="connsiteX2" fmla="*/ 5400000 w 5400000"/>
                  <a:gd name="connsiteY2" fmla="*/ 2700000 h 5400000"/>
                  <a:gd name="connsiteX3" fmla="*/ 2700000 w 5400000"/>
                  <a:gd name="connsiteY3" fmla="*/ 5400000 h 5400000"/>
                  <a:gd name="connsiteX4" fmla="*/ 0 w 5400000"/>
                  <a:gd name="connsiteY4" fmla="*/ 2700000 h 5400000"/>
                  <a:gd name="connsiteX0" fmla="*/ 2279 w 5402279"/>
                  <a:gd name="connsiteY0" fmla="*/ 2700000 h 3388010"/>
                  <a:gd name="connsiteX1" fmla="*/ 2702279 w 5402279"/>
                  <a:gd name="connsiteY1" fmla="*/ 0 h 3388010"/>
                  <a:gd name="connsiteX2" fmla="*/ 5402279 w 5402279"/>
                  <a:gd name="connsiteY2" fmla="*/ 2700000 h 3388010"/>
                  <a:gd name="connsiteX3" fmla="*/ 3083279 w 5402279"/>
                  <a:gd name="connsiteY3" fmla="*/ 2793960 h 3388010"/>
                  <a:gd name="connsiteX4" fmla="*/ 2279 w 5402279"/>
                  <a:gd name="connsiteY4" fmla="*/ 2700000 h 3388010"/>
                  <a:gd name="connsiteX0" fmla="*/ 2279 w 5402279"/>
                  <a:gd name="connsiteY0" fmla="*/ 2700000 h 3388010"/>
                  <a:gd name="connsiteX1" fmla="*/ 2702279 w 5402279"/>
                  <a:gd name="connsiteY1" fmla="*/ 0 h 3388010"/>
                  <a:gd name="connsiteX2" fmla="*/ 5402279 w 5402279"/>
                  <a:gd name="connsiteY2" fmla="*/ 2700000 h 3388010"/>
                  <a:gd name="connsiteX3" fmla="*/ 3083279 w 5402279"/>
                  <a:gd name="connsiteY3" fmla="*/ 2793960 h 3388010"/>
                  <a:gd name="connsiteX4" fmla="*/ 2279 w 5402279"/>
                  <a:gd name="connsiteY4" fmla="*/ 2700000 h 3388010"/>
                  <a:gd name="connsiteX0" fmla="*/ 2279 w 5402279"/>
                  <a:gd name="connsiteY0" fmla="*/ 2700000 h 3388010"/>
                  <a:gd name="connsiteX1" fmla="*/ 2702279 w 5402279"/>
                  <a:gd name="connsiteY1" fmla="*/ 0 h 3388010"/>
                  <a:gd name="connsiteX2" fmla="*/ 5402279 w 5402279"/>
                  <a:gd name="connsiteY2" fmla="*/ 2700000 h 3388010"/>
                  <a:gd name="connsiteX3" fmla="*/ 3083279 w 5402279"/>
                  <a:gd name="connsiteY3" fmla="*/ 2793960 h 3388010"/>
                  <a:gd name="connsiteX4" fmla="*/ 2279 w 5402279"/>
                  <a:gd name="connsiteY4" fmla="*/ 2700000 h 3388010"/>
                  <a:gd name="connsiteX0" fmla="*/ 2279 w 5402279"/>
                  <a:gd name="connsiteY0" fmla="*/ 2700000 h 3388010"/>
                  <a:gd name="connsiteX1" fmla="*/ 2702279 w 5402279"/>
                  <a:gd name="connsiteY1" fmla="*/ 0 h 3388010"/>
                  <a:gd name="connsiteX2" fmla="*/ 5402279 w 5402279"/>
                  <a:gd name="connsiteY2" fmla="*/ 2700000 h 3388010"/>
                  <a:gd name="connsiteX3" fmla="*/ 3083279 w 5402279"/>
                  <a:gd name="connsiteY3" fmla="*/ 2793960 h 3388010"/>
                  <a:gd name="connsiteX4" fmla="*/ 2279 w 5402279"/>
                  <a:gd name="connsiteY4" fmla="*/ 2700000 h 3388010"/>
                  <a:gd name="connsiteX0" fmla="*/ 2279 w 5402279"/>
                  <a:gd name="connsiteY0" fmla="*/ 2700000 h 3388010"/>
                  <a:gd name="connsiteX1" fmla="*/ 2702279 w 5402279"/>
                  <a:gd name="connsiteY1" fmla="*/ 0 h 3388010"/>
                  <a:gd name="connsiteX2" fmla="*/ 5402279 w 5402279"/>
                  <a:gd name="connsiteY2" fmla="*/ 2700000 h 3388010"/>
                  <a:gd name="connsiteX3" fmla="*/ 3083279 w 5402279"/>
                  <a:gd name="connsiteY3" fmla="*/ 2793960 h 3388010"/>
                  <a:gd name="connsiteX4" fmla="*/ 2279 w 5402279"/>
                  <a:gd name="connsiteY4" fmla="*/ 2700000 h 3388010"/>
                  <a:gd name="connsiteX0" fmla="*/ 1583 w 5401583"/>
                  <a:gd name="connsiteY0" fmla="*/ 2639075 h 3390457"/>
                  <a:gd name="connsiteX1" fmla="*/ 2701583 w 5401583"/>
                  <a:gd name="connsiteY1" fmla="*/ 35 h 3390457"/>
                  <a:gd name="connsiteX2" fmla="*/ 5401583 w 5401583"/>
                  <a:gd name="connsiteY2" fmla="*/ 2700035 h 3390457"/>
                  <a:gd name="connsiteX3" fmla="*/ 3082583 w 5401583"/>
                  <a:gd name="connsiteY3" fmla="*/ 2793995 h 3390457"/>
                  <a:gd name="connsiteX4" fmla="*/ 1583 w 5401583"/>
                  <a:gd name="connsiteY4" fmla="*/ 2639075 h 3390457"/>
                  <a:gd name="connsiteX0" fmla="*/ 0 w 5400000"/>
                  <a:gd name="connsiteY0" fmla="*/ 2639139 h 3390521"/>
                  <a:gd name="connsiteX1" fmla="*/ 2700000 w 5400000"/>
                  <a:gd name="connsiteY1" fmla="*/ 99 h 3390521"/>
                  <a:gd name="connsiteX2" fmla="*/ 5400000 w 5400000"/>
                  <a:gd name="connsiteY2" fmla="*/ 2700099 h 3390521"/>
                  <a:gd name="connsiteX3" fmla="*/ 3081000 w 5400000"/>
                  <a:gd name="connsiteY3" fmla="*/ 2794059 h 3390521"/>
                  <a:gd name="connsiteX4" fmla="*/ 0 w 5400000"/>
                  <a:gd name="connsiteY4" fmla="*/ 2639139 h 3390521"/>
                  <a:gd name="connsiteX0" fmla="*/ 0 w 3296337"/>
                  <a:gd name="connsiteY0" fmla="*/ 2639657 h 2794577"/>
                  <a:gd name="connsiteX1" fmla="*/ 2700000 w 3296337"/>
                  <a:gd name="connsiteY1" fmla="*/ 617 h 2794577"/>
                  <a:gd name="connsiteX2" fmla="*/ 3081000 w 3296337"/>
                  <a:gd name="connsiteY2" fmla="*/ 2794577 h 2794577"/>
                  <a:gd name="connsiteX3" fmla="*/ 0 w 3296337"/>
                  <a:gd name="connsiteY3" fmla="*/ 2639657 h 2794577"/>
                  <a:gd name="connsiteX0" fmla="*/ 0 w 4016374"/>
                  <a:gd name="connsiteY0" fmla="*/ 2795577 h 2804783"/>
                  <a:gd name="connsiteX1" fmla="*/ 2700000 w 4016374"/>
                  <a:gd name="connsiteY1" fmla="*/ 156537 h 2804783"/>
                  <a:gd name="connsiteX2" fmla="*/ 3903960 w 4016374"/>
                  <a:gd name="connsiteY2" fmla="*/ 573057 h 2804783"/>
                  <a:gd name="connsiteX3" fmla="*/ 0 w 4016374"/>
                  <a:gd name="connsiteY3" fmla="*/ 2795577 h 2804783"/>
                  <a:gd name="connsiteX0" fmla="*/ 0 w 4074569"/>
                  <a:gd name="connsiteY0" fmla="*/ 3135886 h 3157768"/>
                  <a:gd name="connsiteX1" fmla="*/ 2700000 w 4074569"/>
                  <a:gd name="connsiteY1" fmla="*/ 496846 h 3157768"/>
                  <a:gd name="connsiteX2" fmla="*/ 3903960 w 4074569"/>
                  <a:gd name="connsiteY2" fmla="*/ 913366 h 3157768"/>
                  <a:gd name="connsiteX3" fmla="*/ 0 w 4074569"/>
                  <a:gd name="connsiteY3" fmla="*/ 3135886 h 3157768"/>
                  <a:gd name="connsiteX0" fmla="*/ 0 w 4074569"/>
                  <a:gd name="connsiteY0" fmla="*/ 3135886 h 3157768"/>
                  <a:gd name="connsiteX1" fmla="*/ 2700000 w 4074569"/>
                  <a:gd name="connsiteY1" fmla="*/ 496846 h 3157768"/>
                  <a:gd name="connsiteX2" fmla="*/ 3903960 w 4074569"/>
                  <a:gd name="connsiteY2" fmla="*/ 913366 h 3157768"/>
                  <a:gd name="connsiteX3" fmla="*/ 0 w 4074569"/>
                  <a:gd name="connsiteY3" fmla="*/ 3135886 h 3157768"/>
                  <a:gd name="connsiteX0" fmla="*/ 0 w 3903960"/>
                  <a:gd name="connsiteY0" fmla="*/ 3135886 h 3250374"/>
                  <a:gd name="connsiteX1" fmla="*/ 2700000 w 3903960"/>
                  <a:gd name="connsiteY1" fmla="*/ 496846 h 3250374"/>
                  <a:gd name="connsiteX2" fmla="*/ 3903960 w 3903960"/>
                  <a:gd name="connsiteY2" fmla="*/ 913366 h 3250374"/>
                  <a:gd name="connsiteX3" fmla="*/ 0 w 3903960"/>
                  <a:gd name="connsiteY3" fmla="*/ 3135886 h 3250374"/>
                  <a:gd name="connsiteX0" fmla="*/ 0 w 3903960"/>
                  <a:gd name="connsiteY0" fmla="*/ 2222520 h 2337008"/>
                  <a:gd name="connsiteX1" fmla="*/ 3903960 w 3903960"/>
                  <a:gd name="connsiteY1" fmla="*/ 0 h 2337008"/>
                  <a:gd name="connsiteX2" fmla="*/ 0 w 3903960"/>
                  <a:gd name="connsiteY2" fmla="*/ 2222520 h 2337008"/>
                  <a:gd name="connsiteX0" fmla="*/ 0 w 3903960"/>
                  <a:gd name="connsiteY0" fmla="*/ 2222520 h 2337008"/>
                  <a:gd name="connsiteX1" fmla="*/ 3903960 w 3903960"/>
                  <a:gd name="connsiteY1" fmla="*/ 0 h 2337008"/>
                  <a:gd name="connsiteX2" fmla="*/ 0 w 3903960"/>
                  <a:gd name="connsiteY2" fmla="*/ 2222520 h 2337008"/>
                  <a:gd name="connsiteX0" fmla="*/ 0 w 3827760"/>
                  <a:gd name="connsiteY0" fmla="*/ 2283480 h 2386326"/>
                  <a:gd name="connsiteX1" fmla="*/ 3827760 w 3827760"/>
                  <a:gd name="connsiteY1" fmla="*/ 0 h 2386326"/>
                  <a:gd name="connsiteX2" fmla="*/ 0 w 3827760"/>
                  <a:gd name="connsiteY2" fmla="*/ 2283480 h 2386326"/>
                  <a:gd name="connsiteX0" fmla="*/ 0 w 3827760"/>
                  <a:gd name="connsiteY0" fmla="*/ 2456392 h 2559238"/>
                  <a:gd name="connsiteX1" fmla="*/ 3827760 w 3827760"/>
                  <a:gd name="connsiteY1" fmla="*/ 172912 h 2559238"/>
                  <a:gd name="connsiteX2" fmla="*/ 0 w 3827760"/>
                  <a:gd name="connsiteY2" fmla="*/ 2456392 h 2559238"/>
                  <a:gd name="connsiteX0" fmla="*/ 0 w 3827760"/>
                  <a:gd name="connsiteY0" fmla="*/ 2535441 h 2638287"/>
                  <a:gd name="connsiteX1" fmla="*/ 3827760 w 3827760"/>
                  <a:gd name="connsiteY1" fmla="*/ 251961 h 2638287"/>
                  <a:gd name="connsiteX2" fmla="*/ 0 w 3827760"/>
                  <a:gd name="connsiteY2" fmla="*/ 2535441 h 2638287"/>
                  <a:gd name="connsiteX0" fmla="*/ 0 w 3827760"/>
                  <a:gd name="connsiteY0" fmla="*/ 2535441 h 2644879"/>
                  <a:gd name="connsiteX1" fmla="*/ 3827760 w 3827760"/>
                  <a:gd name="connsiteY1" fmla="*/ 251961 h 2644879"/>
                  <a:gd name="connsiteX2" fmla="*/ 0 w 3827760"/>
                  <a:gd name="connsiteY2" fmla="*/ 2535441 h 2644879"/>
                  <a:gd name="connsiteX0" fmla="*/ 0 w 3850620"/>
                  <a:gd name="connsiteY0" fmla="*/ 2610033 h 2705202"/>
                  <a:gd name="connsiteX1" fmla="*/ 3850620 w 3850620"/>
                  <a:gd name="connsiteY1" fmla="*/ 242733 h 2705202"/>
                  <a:gd name="connsiteX2" fmla="*/ 0 w 3850620"/>
                  <a:gd name="connsiteY2" fmla="*/ 2610033 h 2705202"/>
                  <a:gd name="connsiteX0" fmla="*/ 0 w 3850620"/>
                  <a:gd name="connsiteY0" fmla="*/ 2580834 h 2676003"/>
                  <a:gd name="connsiteX1" fmla="*/ 3850620 w 3850620"/>
                  <a:gd name="connsiteY1" fmla="*/ 213534 h 2676003"/>
                  <a:gd name="connsiteX2" fmla="*/ 0 w 3850620"/>
                  <a:gd name="connsiteY2" fmla="*/ 2580834 h 2676003"/>
                  <a:gd name="connsiteX0" fmla="*/ 0 w 3850620"/>
                  <a:gd name="connsiteY0" fmla="*/ 2578739 h 2673908"/>
                  <a:gd name="connsiteX1" fmla="*/ 3850620 w 3850620"/>
                  <a:gd name="connsiteY1" fmla="*/ 211439 h 2673908"/>
                  <a:gd name="connsiteX2" fmla="*/ 0 w 3850620"/>
                  <a:gd name="connsiteY2" fmla="*/ 2578739 h 2673908"/>
                  <a:gd name="connsiteX0" fmla="*/ 0 w 3850620"/>
                  <a:gd name="connsiteY0" fmla="*/ 2578739 h 2798202"/>
                  <a:gd name="connsiteX1" fmla="*/ 3850620 w 3850620"/>
                  <a:gd name="connsiteY1" fmla="*/ 211439 h 2798202"/>
                  <a:gd name="connsiteX2" fmla="*/ 0 w 3850620"/>
                  <a:gd name="connsiteY2" fmla="*/ 2578739 h 2798202"/>
                  <a:gd name="connsiteX0" fmla="*/ 0 w 3850620"/>
                  <a:gd name="connsiteY0" fmla="*/ 2578739 h 2754160"/>
                  <a:gd name="connsiteX1" fmla="*/ 3850620 w 3850620"/>
                  <a:gd name="connsiteY1" fmla="*/ 211439 h 2754160"/>
                  <a:gd name="connsiteX2" fmla="*/ 0 w 3850620"/>
                  <a:gd name="connsiteY2" fmla="*/ 2578739 h 2754160"/>
                  <a:gd name="connsiteX0" fmla="*/ 0 w 3850620"/>
                  <a:gd name="connsiteY0" fmla="*/ 2593208 h 2768629"/>
                  <a:gd name="connsiteX1" fmla="*/ 3850620 w 3850620"/>
                  <a:gd name="connsiteY1" fmla="*/ 225908 h 2768629"/>
                  <a:gd name="connsiteX2" fmla="*/ 0 w 3850620"/>
                  <a:gd name="connsiteY2" fmla="*/ 2593208 h 2768629"/>
                  <a:gd name="connsiteX0" fmla="*/ 0 w 3850620"/>
                  <a:gd name="connsiteY0" fmla="*/ 2616432 h 2791853"/>
                  <a:gd name="connsiteX1" fmla="*/ 3850620 w 3850620"/>
                  <a:gd name="connsiteY1" fmla="*/ 249132 h 2791853"/>
                  <a:gd name="connsiteX2" fmla="*/ 0 w 3850620"/>
                  <a:gd name="connsiteY2" fmla="*/ 2616432 h 2791853"/>
                  <a:gd name="connsiteX0" fmla="*/ 0 w 3858240"/>
                  <a:gd name="connsiteY0" fmla="*/ 2596339 h 2774959"/>
                  <a:gd name="connsiteX1" fmla="*/ 3858240 w 3858240"/>
                  <a:gd name="connsiteY1" fmla="*/ 251899 h 2774959"/>
                  <a:gd name="connsiteX2" fmla="*/ 0 w 3858240"/>
                  <a:gd name="connsiteY2" fmla="*/ 2596339 h 2774959"/>
                  <a:gd name="connsiteX0" fmla="*/ 0 w 3858240"/>
                  <a:gd name="connsiteY0" fmla="*/ 2599390 h 2778010"/>
                  <a:gd name="connsiteX1" fmla="*/ 3858240 w 3858240"/>
                  <a:gd name="connsiteY1" fmla="*/ 254950 h 2778010"/>
                  <a:gd name="connsiteX2" fmla="*/ 0 w 3858240"/>
                  <a:gd name="connsiteY2" fmla="*/ 2599390 h 2778010"/>
                  <a:gd name="connsiteX0" fmla="*/ 0 w 3858240"/>
                  <a:gd name="connsiteY0" fmla="*/ 2602848 h 2781468"/>
                  <a:gd name="connsiteX1" fmla="*/ 3858240 w 3858240"/>
                  <a:gd name="connsiteY1" fmla="*/ 258408 h 2781468"/>
                  <a:gd name="connsiteX2" fmla="*/ 0 w 3858240"/>
                  <a:gd name="connsiteY2" fmla="*/ 2602848 h 2781468"/>
                  <a:gd name="connsiteX0" fmla="*/ 0 w 3858240"/>
                  <a:gd name="connsiteY0" fmla="*/ 2602848 h 2813177"/>
                  <a:gd name="connsiteX1" fmla="*/ 3858240 w 3858240"/>
                  <a:gd name="connsiteY1" fmla="*/ 258408 h 2813177"/>
                  <a:gd name="connsiteX2" fmla="*/ 0 w 3858240"/>
                  <a:gd name="connsiteY2" fmla="*/ 2602848 h 2813177"/>
                  <a:gd name="connsiteX0" fmla="*/ 0 w 3858240"/>
                  <a:gd name="connsiteY0" fmla="*/ 2602848 h 2787775"/>
                  <a:gd name="connsiteX1" fmla="*/ 3858240 w 3858240"/>
                  <a:gd name="connsiteY1" fmla="*/ 258408 h 2787775"/>
                  <a:gd name="connsiteX2" fmla="*/ 0 w 3858240"/>
                  <a:gd name="connsiteY2" fmla="*/ 2602848 h 2787775"/>
                  <a:gd name="connsiteX0" fmla="*/ 0 w 3858240"/>
                  <a:gd name="connsiteY0" fmla="*/ 2602848 h 2756397"/>
                  <a:gd name="connsiteX1" fmla="*/ 3858240 w 3858240"/>
                  <a:gd name="connsiteY1" fmla="*/ 258408 h 2756397"/>
                  <a:gd name="connsiteX2" fmla="*/ 0 w 3858240"/>
                  <a:gd name="connsiteY2" fmla="*/ 2602848 h 2756397"/>
                  <a:gd name="connsiteX0" fmla="*/ 0 w 3858240"/>
                  <a:gd name="connsiteY0" fmla="*/ 2602848 h 2775527"/>
                  <a:gd name="connsiteX1" fmla="*/ 3858240 w 3858240"/>
                  <a:gd name="connsiteY1" fmla="*/ 258408 h 2775527"/>
                  <a:gd name="connsiteX2" fmla="*/ 0 w 3858240"/>
                  <a:gd name="connsiteY2" fmla="*/ 2602848 h 2775527"/>
                  <a:gd name="connsiteX0" fmla="*/ 0 w 3858240"/>
                  <a:gd name="connsiteY0" fmla="*/ 2602848 h 2802521"/>
                  <a:gd name="connsiteX1" fmla="*/ 3858240 w 3858240"/>
                  <a:gd name="connsiteY1" fmla="*/ 258408 h 2802521"/>
                  <a:gd name="connsiteX2" fmla="*/ 0 w 3858240"/>
                  <a:gd name="connsiteY2" fmla="*/ 2602848 h 2802521"/>
                  <a:gd name="connsiteX0" fmla="*/ 0 w 3858240"/>
                  <a:gd name="connsiteY0" fmla="*/ 2602848 h 2775328"/>
                  <a:gd name="connsiteX1" fmla="*/ 3858240 w 3858240"/>
                  <a:gd name="connsiteY1" fmla="*/ 258408 h 2775328"/>
                  <a:gd name="connsiteX2" fmla="*/ 0 w 3858240"/>
                  <a:gd name="connsiteY2" fmla="*/ 2602848 h 2775328"/>
                  <a:gd name="connsiteX0" fmla="*/ 0 w 3858240"/>
                  <a:gd name="connsiteY0" fmla="*/ 2602848 h 2781002"/>
                  <a:gd name="connsiteX1" fmla="*/ 3858240 w 3858240"/>
                  <a:gd name="connsiteY1" fmla="*/ 258408 h 2781002"/>
                  <a:gd name="connsiteX2" fmla="*/ 0 w 3858240"/>
                  <a:gd name="connsiteY2" fmla="*/ 2602848 h 2781002"/>
                  <a:gd name="connsiteX0" fmla="*/ 0 w 3858240"/>
                  <a:gd name="connsiteY0" fmla="*/ 2563272 h 2741426"/>
                  <a:gd name="connsiteX1" fmla="*/ 3858240 w 3858240"/>
                  <a:gd name="connsiteY1" fmla="*/ 218832 h 2741426"/>
                  <a:gd name="connsiteX2" fmla="*/ 0 w 3858240"/>
                  <a:gd name="connsiteY2" fmla="*/ 2563272 h 2741426"/>
                  <a:gd name="connsiteX0" fmla="*/ 0 w 3858240"/>
                  <a:gd name="connsiteY0" fmla="*/ 2608994 h 2787148"/>
                  <a:gd name="connsiteX1" fmla="*/ 3858240 w 3858240"/>
                  <a:gd name="connsiteY1" fmla="*/ 264554 h 2787148"/>
                  <a:gd name="connsiteX2" fmla="*/ 0 w 3858240"/>
                  <a:gd name="connsiteY2" fmla="*/ 2608994 h 2787148"/>
                  <a:gd name="connsiteX0" fmla="*/ 0 w 3858240"/>
                  <a:gd name="connsiteY0" fmla="*/ 2604643 h 2782797"/>
                  <a:gd name="connsiteX1" fmla="*/ 3858240 w 3858240"/>
                  <a:gd name="connsiteY1" fmla="*/ 260203 h 2782797"/>
                  <a:gd name="connsiteX2" fmla="*/ 0 w 3858240"/>
                  <a:gd name="connsiteY2" fmla="*/ 2604643 h 2782797"/>
                  <a:gd name="connsiteX0" fmla="*/ 0 w 3858240"/>
                  <a:gd name="connsiteY0" fmla="*/ 2604643 h 2814463"/>
                  <a:gd name="connsiteX1" fmla="*/ 3858240 w 3858240"/>
                  <a:gd name="connsiteY1" fmla="*/ 260203 h 2814463"/>
                  <a:gd name="connsiteX2" fmla="*/ 0 w 3858240"/>
                  <a:gd name="connsiteY2" fmla="*/ 2604643 h 2814463"/>
                  <a:gd name="connsiteX0" fmla="*/ 0 w 3858240"/>
                  <a:gd name="connsiteY0" fmla="*/ 2604643 h 2816637"/>
                  <a:gd name="connsiteX1" fmla="*/ 3858240 w 3858240"/>
                  <a:gd name="connsiteY1" fmla="*/ 260203 h 2816637"/>
                  <a:gd name="connsiteX2" fmla="*/ 0 w 3858240"/>
                  <a:gd name="connsiteY2" fmla="*/ 2604643 h 2816637"/>
                  <a:gd name="connsiteX0" fmla="*/ 100465 w 3973257"/>
                  <a:gd name="connsiteY0" fmla="*/ 2556852 h 2768846"/>
                  <a:gd name="connsiteX1" fmla="*/ 1370427 w 3973257"/>
                  <a:gd name="connsiteY1" fmla="*/ 375013 h 2768846"/>
                  <a:gd name="connsiteX2" fmla="*/ 3958705 w 3973257"/>
                  <a:gd name="connsiteY2" fmla="*/ 212412 h 2768846"/>
                  <a:gd name="connsiteX3" fmla="*/ 100465 w 3973257"/>
                  <a:gd name="connsiteY3" fmla="*/ 2556852 h 2768846"/>
                  <a:gd name="connsiteX0" fmla="*/ 100465 w 3990793"/>
                  <a:gd name="connsiteY0" fmla="*/ 2546848 h 2757833"/>
                  <a:gd name="connsiteX1" fmla="*/ 1370427 w 3990793"/>
                  <a:gd name="connsiteY1" fmla="*/ 365009 h 2757833"/>
                  <a:gd name="connsiteX2" fmla="*/ 3958705 w 3990793"/>
                  <a:gd name="connsiteY2" fmla="*/ 202408 h 2757833"/>
                  <a:gd name="connsiteX3" fmla="*/ 2642968 w 3990793"/>
                  <a:gd name="connsiteY3" fmla="*/ 2407168 h 2757833"/>
                  <a:gd name="connsiteX4" fmla="*/ 100465 w 3990793"/>
                  <a:gd name="connsiteY4" fmla="*/ 2546848 h 2757833"/>
                  <a:gd name="connsiteX0" fmla="*/ 100465 w 3990793"/>
                  <a:gd name="connsiteY0" fmla="*/ 2546848 h 2757833"/>
                  <a:gd name="connsiteX1" fmla="*/ 1370427 w 3990793"/>
                  <a:gd name="connsiteY1" fmla="*/ 365009 h 2757833"/>
                  <a:gd name="connsiteX2" fmla="*/ 3958705 w 3990793"/>
                  <a:gd name="connsiteY2" fmla="*/ 202408 h 2757833"/>
                  <a:gd name="connsiteX3" fmla="*/ 2642968 w 3990793"/>
                  <a:gd name="connsiteY3" fmla="*/ 2407168 h 2757833"/>
                  <a:gd name="connsiteX4" fmla="*/ 100465 w 3990793"/>
                  <a:gd name="connsiteY4" fmla="*/ 2546848 h 2757833"/>
                  <a:gd name="connsiteX0" fmla="*/ 100465 w 3959196"/>
                  <a:gd name="connsiteY0" fmla="*/ 2546848 h 2757833"/>
                  <a:gd name="connsiteX1" fmla="*/ 1370427 w 3959196"/>
                  <a:gd name="connsiteY1" fmla="*/ 365009 h 2757833"/>
                  <a:gd name="connsiteX2" fmla="*/ 3958705 w 3959196"/>
                  <a:gd name="connsiteY2" fmla="*/ 202408 h 2757833"/>
                  <a:gd name="connsiteX3" fmla="*/ 2642968 w 3959196"/>
                  <a:gd name="connsiteY3" fmla="*/ 2407168 h 2757833"/>
                  <a:gd name="connsiteX4" fmla="*/ 100465 w 3959196"/>
                  <a:gd name="connsiteY4" fmla="*/ 2546848 h 2757833"/>
                  <a:gd name="connsiteX0" fmla="*/ 100465 w 3959196"/>
                  <a:gd name="connsiteY0" fmla="*/ 2612827 h 2823812"/>
                  <a:gd name="connsiteX1" fmla="*/ 1370427 w 3959196"/>
                  <a:gd name="connsiteY1" fmla="*/ 430988 h 2823812"/>
                  <a:gd name="connsiteX2" fmla="*/ 3958705 w 3959196"/>
                  <a:gd name="connsiteY2" fmla="*/ 268387 h 2823812"/>
                  <a:gd name="connsiteX3" fmla="*/ 2642968 w 3959196"/>
                  <a:gd name="connsiteY3" fmla="*/ 2473147 h 2823812"/>
                  <a:gd name="connsiteX4" fmla="*/ 100465 w 3959196"/>
                  <a:gd name="connsiteY4" fmla="*/ 2612827 h 2823812"/>
                  <a:gd name="connsiteX0" fmla="*/ 1302056 w 2618172"/>
                  <a:gd name="connsiteY0" fmla="*/ 2473147 h 2473467"/>
                  <a:gd name="connsiteX1" fmla="*/ 29515 w 2618172"/>
                  <a:gd name="connsiteY1" fmla="*/ 430988 h 2473467"/>
                  <a:gd name="connsiteX2" fmla="*/ 2617793 w 2618172"/>
                  <a:gd name="connsiteY2" fmla="*/ 268387 h 2473467"/>
                  <a:gd name="connsiteX3" fmla="*/ 1302056 w 2618172"/>
                  <a:gd name="connsiteY3" fmla="*/ 2473147 h 2473467"/>
                  <a:gd name="connsiteX0" fmla="*/ 1299188 w 2615304"/>
                  <a:gd name="connsiteY0" fmla="*/ 2473147 h 2473147"/>
                  <a:gd name="connsiteX1" fmla="*/ 26647 w 2615304"/>
                  <a:gd name="connsiteY1" fmla="*/ 430988 h 2473147"/>
                  <a:gd name="connsiteX2" fmla="*/ 2614925 w 2615304"/>
                  <a:gd name="connsiteY2" fmla="*/ 268387 h 2473147"/>
                  <a:gd name="connsiteX3" fmla="*/ 1299188 w 2615304"/>
                  <a:gd name="connsiteY3" fmla="*/ 2473147 h 2473147"/>
                  <a:gd name="connsiteX0" fmla="*/ 1272541 w 2588657"/>
                  <a:gd name="connsiteY0" fmla="*/ 2473147 h 2473147"/>
                  <a:gd name="connsiteX1" fmla="*/ 0 w 2588657"/>
                  <a:gd name="connsiteY1" fmla="*/ 430988 h 2473147"/>
                  <a:gd name="connsiteX2" fmla="*/ 2588278 w 2588657"/>
                  <a:gd name="connsiteY2" fmla="*/ 268387 h 2473147"/>
                  <a:gd name="connsiteX3" fmla="*/ 1272541 w 2588657"/>
                  <a:gd name="connsiteY3" fmla="*/ 2473147 h 2473147"/>
                  <a:gd name="connsiteX0" fmla="*/ 1272541 w 2588657"/>
                  <a:gd name="connsiteY0" fmla="*/ 2473147 h 2473147"/>
                  <a:gd name="connsiteX1" fmla="*/ 0 w 2588657"/>
                  <a:gd name="connsiteY1" fmla="*/ 430988 h 2473147"/>
                  <a:gd name="connsiteX2" fmla="*/ 2588278 w 2588657"/>
                  <a:gd name="connsiteY2" fmla="*/ 268387 h 2473147"/>
                  <a:gd name="connsiteX3" fmla="*/ 1272541 w 2588657"/>
                  <a:gd name="connsiteY3" fmla="*/ 2473147 h 2473147"/>
                  <a:gd name="connsiteX0" fmla="*/ 1272541 w 2588657"/>
                  <a:gd name="connsiteY0" fmla="*/ 2473147 h 2473147"/>
                  <a:gd name="connsiteX1" fmla="*/ 0 w 2588657"/>
                  <a:gd name="connsiteY1" fmla="*/ 430988 h 2473147"/>
                  <a:gd name="connsiteX2" fmla="*/ 2588278 w 2588657"/>
                  <a:gd name="connsiteY2" fmla="*/ 268387 h 2473147"/>
                  <a:gd name="connsiteX3" fmla="*/ 1272541 w 2588657"/>
                  <a:gd name="connsiteY3" fmla="*/ 2473147 h 2473147"/>
                  <a:gd name="connsiteX0" fmla="*/ 1272541 w 2588657"/>
                  <a:gd name="connsiteY0" fmla="*/ 2473147 h 2473147"/>
                  <a:gd name="connsiteX1" fmla="*/ 0 w 2588657"/>
                  <a:gd name="connsiteY1" fmla="*/ 430988 h 2473147"/>
                  <a:gd name="connsiteX2" fmla="*/ 2588278 w 2588657"/>
                  <a:gd name="connsiteY2" fmla="*/ 268387 h 2473147"/>
                  <a:gd name="connsiteX3" fmla="*/ 1272541 w 2588657"/>
                  <a:gd name="connsiteY3" fmla="*/ 2473147 h 2473147"/>
                  <a:gd name="connsiteX0" fmla="*/ 1272541 w 2588657"/>
                  <a:gd name="connsiteY0" fmla="*/ 2473147 h 2473147"/>
                  <a:gd name="connsiteX1" fmla="*/ 0 w 2588657"/>
                  <a:gd name="connsiteY1" fmla="*/ 430988 h 2473147"/>
                  <a:gd name="connsiteX2" fmla="*/ 2588278 w 2588657"/>
                  <a:gd name="connsiteY2" fmla="*/ 268387 h 2473147"/>
                  <a:gd name="connsiteX3" fmla="*/ 1272541 w 2588657"/>
                  <a:gd name="connsiteY3" fmla="*/ 2473147 h 2473147"/>
                  <a:gd name="connsiteX0" fmla="*/ 1272541 w 2588841"/>
                  <a:gd name="connsiteY0" fmla="*/ 2473147 h 2473147"/>
                  <a:gd name="connsiteX1" fmla="*/ 0 w 2588841"/>
                  <a:gd name="connsiteY1" fmla="*/ 430988 h 2473147"/>
                  <a:gd name="connsiteX2" fmla="*/ 2588278 w 2588841"/>
                  <a:gd name="connsiteY2" fmla="*/ 268387 h 2473147"/>
                  <a:gd name="connsiteX3" fmla="*/ 1272541 w 2588841"/>
                  <a:gd name="connsiteY3" fmla="*/ 2473147 h 2473147"/>
                  <a:gd name="connsiteX0" fmla="*/ 1272541 w 2588278"/>
                  <a:gd name="connsiteY0" fmla="*/ 2473147 h 2473147"/>
                  <a:gd name="connsiteX1" fmla="*/ 0 w 2588278"/>
                  <a:gd name="connsiteY1" fmla="*/ 430988 h 2473147"/>
                  <a:gd name="connsiteX2" fmla="*/ 2588278 w 2588278"/>
                  <a:gd name="connsiteY2" fmla="*/ 268387 h 2473147"/>
                  <a:gd name="connsiteX3" fmla="*/ 1272541 w 2588278"/>
                  <a:gd name="connsiteY3" fmla="*/ 2473147 h 2473147"/>
                  <a:gd name="connsiteX0" fmla="*/ 1272541 w 2588278"/>
                  <a:gd name="connsiteY0" fmla="*/ 2497380 h 2497380"/>
                  <a:gd name="connsiteX1" fmla="*/ 0 w 2588278"/>
                  <a:gd name="connsiteY1" fmla="*/ 455221 h 2497380"/>
                  <a:gd name="connsiteX2" fmla="*/ 2588278 w 2588278"/>
                  <a:gd name="connsiteY2" fmla="*/ 292620 h 2497380"/>
                  <a:gd name="connsiteX3" fmla="*/ 1272541 w 2588278"/>
                  <a:gd name="connsiteY3" fmla="*/ 2497380 h 2497380"/>
                  <a:gd name="connsiteX0" fmla="*/ 1272541 w 2588278"/>
                  <a:gd name="connsiteY0" fmla="*/ 2468290 h 2468290"/>
                  <a:gd name="connsiteX1" fmla="*/ 0 w 2588278"/>
                  <a:gd name="connsiteY1" fmla="*/ 426131 h 2468290"/>
                  <a:gd name="connsiteX2" fmla="*/ 2588278 w 2588278"/>
                  <a:gd name="connsiteY2" fmla="*/ 263530 h 2468290"/>
                  <a:gd name="connsiteX3" fmla="*/ 1272541 w 2588278"/>
                  <a:gd name="connsiteY3" fmla="*/ 2468290 h 2468290"/>
                  <a:gd name="connsiteX0" fmla="*/ 1272541 w 2588278"/>
                  <a:gd name="connsiteY0" fmla="*/ 2468290 h 2468290"/>
                  <a:gd name="connsiteX1" fmla="*/ 0 w 2588278"/>
                  <a:gd name="connsiteY1" fmla="*/ 426131 h 2468290"/>
                  <a:gd name="connsiteX2" fmla="*/ 2588278 w 2588278"/>
                  <a:gd name="connsiteY2" fmla="*/ 263530 h 2468290"/>
                  <a:gd name="connsiteX3" fmla="*/ 1272541 w 2588278"/>
                  <a:gd name="connsiteY3" fmla="*/ 2468290 h 2468290"/>
                  <a:gd name="connsiteX0" fmla="*/ 1272541 w 2588278"/>
                  <a:gd name="connsiteY0" fmla="*/ 2468290 h 2468290"/>
                  <a:gd name="connsiteX1" fmla="*/ 0 w 2588278"/>
                  <a:gd name="connsiteY1" fmla="*/ 426131 h 2468290"/>
                  <a:gd name="connsiteX2" fmla="*/ 2588278 w 2588278"/>
                  <a:gd name="connsiteY2" fmla="*/ 263530 h 2468290"/>
                  <a:gd name="connsiteX3" fmla="*/ 1272541 w 2588278"/>
                  <a:gd name="connsiteY3" fmla="*/ 2468290 h 2468290"/>
                  <a:gd name="connsiteX0" fmla="*/ 1272541 w 2588278"/>
                  <a:gd name="connsiteY0" fmla="*/ 2468290 h 2468290"/>
                  <a:gd name="connsiteX1" fmla="*/ 0 w 2588278"/>
                  <a:gd name="connsiteY1" fmla="*/ 426131 h 2468290"/>
                  <a:gd name="connsiteX2" fmla="*/ 2588278 w 2588278"/>
                  <a:gd name="connsiteY2" fmla="*/ 263530 h 2468290"/>
                  <a:gd name="connsiteX3" fmla="*/ 1272541 w 2588278"/>
                  <a:gd name="connsiteY3" fmla="*/ 2468290 h 2468290"/>
                  <a:gd name="connsiteX0" fmla="*/ 1272541 w 2588278"/>
                  <a:gd name="connsiteY0" fmla="*/ 2468290 h 2468290"/>
                  <a:gd name="connsiteX1" fmla="*/ 0 w 2588278"/>
                  <a:gd name="connsiteY1" fmla="*/ 426131 h 2468290"/>
                  <a:gd name="connsiteX2" fmla="*/ 2588278 w 2588278"/>
                  <a:gd name="connsiteY2" fmla="*/ 263530 h 2468290"/>
                  <a:gd name="connsiteX3" fmla="*/ 1272541 w 2588278"/>
                  <a:gd name="connsiteY3" fmla="*/ 2468290 h 2468290"/>
                  <a:gd name="connsiteX0" fmla="*/ 1272541 w 2588278"/>
                  <a:gd name="connsiteY0" fmla="*/ 2468290 h 2468290"/>
                  <a:gd name="connsiteX1" fmla="*/ 0 w 2588278"/>
                  <a:gd name="connsiteY1" fmla="*/ 426131 h 2468290"/>
                  <a:gd name="connsiteX2" fmla="*/ 2588278 w 2588278"/>
                  <a:gd name="connsiteY2" fmla="*/ 263530 h 2468290"/>
                  <a:gd name="connsiteX3" fmla="*/ 1272541 w 2588278"/>
                  <a:gd name="connsiteY3" fmla="*/ 2468290 h 2468290"/>
                  <a:gd name="connsiteX0" fmla="*/ 1272541 w 2588278"/>
                  <a:gd name="connsiteY0" fmla="*/ 2468290 h 2468290"/>
                  <a:gd name="connsiteX1" fmla="*/ 0 w 2588278"/>
                  <a:gd name="connsiteY1" fmla="*/ 426131 h 2468290"/>
                  <a:gd name="connsiteX2" fmla="*/ 2588278 w 2588278"/>
                  <a:gd name="connsiteY2" fmla="*/ 263530 h 2468290"/>
                  <a:gd name="connsiteX3" fmla="*/ 1272541 w 2588278"/>
                  <a:gd name="connsiteY3" fmla="*/ 2468290 h 2468290"/>
                  <a:gd name="connsiteX0" fmla="*/ 1272541 w 2588278"/>
                  <a:gd name="connsiteY0" fmla="*/ 2468290 h 2468290"/>
                  <a:gd name="connsiteX1" fmla="*/ 0 w 2588278"/>
                  <a:gd name="connsiteY1" fmla="*/ 426131 h 2468290"/>
                  <a:gd name="connsiteX2" fmla="*/ 2588278 w 2588278"/>
                  <a:gd name="connsiteY2" fmla="*/ 263530 h 2468290"/>
                  <a:gd name="connsiteX3" fmla="*/ 1272541 w 2588278"/>
                  <a:gd name="connsiteY3" fmla="*/ 2468290 h 2468290"/>
                  <a:gd name="connsiteX0" fmla="*/ 1272541 w 2588278"/>
                  <a:gd name="connsiteY0" fmla="*/ 2468290 h 2468290"/>
                  <a:gd name="connsiteX1" fmla="*/ 0 w 2588278"/>
                  <a:gd name="connsiteY1" fmla="*/ 426131 h 2468290"/>
                  <a:gd name="connsiteX2" fmla="*/ 2588278 w 2588278"/>
                  <a:gd name="connsiteY2" fmla="*/ 263530 h 2468290"/>
                  <a:gd name="connsiteX3" fmla="*/ 1272541 w 2588278"/>
                  <a:gd name="connsiteY3" fmla="*/ 2468290 h 2468290"/>
                  <a:gd name="connsiteX0" fmla="*/ 1272541 w 2588278"/>
                  <a:gd name="connsiteY0" fmla="*/ 2442629 h 2442629"/>
                  <a:gd name="connsiteX1" fmla="*/ 0 w 2588278"/>
                  <a:gd name="connsiteY1" fmla="*/ 400470 h 2442629"/>
                  <a:gd name="connsiteX2" fmla="*/ 2588278 w 2588278"/>
                  <a:gd name="connsiteY2" fmla="*/ 237869 h 2442629"/>
                  <a:gd name="connsiteX3" fmla="*/ 1272541 w 2588278"/>
                  <a:gd name="connsiteY3" fmla="*/ 2442629 h 2442629"/>
                  <a:gd name="connsiteX0" fmla="*/ 1272541 w 2588278"/>
                  <a:gd name="connsiteY0" fmla="*/ 2425090 h 2425090"/>
                  <a:gd name="connsiteX1" fmla="*/ 0 w 2588278"/>
                  <a:gd name="connsiteY1" fmla="*/ 382931 h 2425090"/>
                  <a:gd name="connsiteX2" fmla="*/ 2588278 w 2588278"/>
                  <a:gd name="connsiteY2" fmla="*/ 220330 h 2425090"/>
                  <a:gd name="connsiteX3" fmla="*/ 1272541 w 2588278"/>
                  <a:gd name="connsiteY3" fmla="*/ 2425090 h 2425090"/>
                  <a:gd name="connsiteX0" fmla="*/ 1272541 w 2572474"/>
                  <a:gd name="connsiteY0" fmla="*/ 2430224 h 2430224"/>
                  <a:gd name="connsiteX1" fmla="*/ 0 w 2572474"/>
                  <a:gd name="connsiteY1" fmla="*/ 388065 h 2430224"/>
                  <a:gd name="connsiteX2" fmla="*/ 2572474 w 2572474"/>
                  <a:gd name="connsiteY2" fmla="*/ 216690 h 2430224"/>
                  <a:gd name="connsiteX3" fmla="*/ 1272541 w 2572474"/>
                  <a:gd name="connsiteY3" fmla="*/ 2430224 h 2430224"/>
                  <a:gd name="connsiteX0" fmla="*/ 1272541 w 2572877"/>
                  <a:gd name="connsiteY0" fmla="*/ 2430224 h 2430224"/>
                  <a:gd name="connsiteX1" fmla="*/ 0 w 2572877"/>
                  <a:gd name="connsiteY1" fmla="*/ 388065 h 2430224"/>
                  <a:gd name="connsiteX2" fmla="*/ 2572474 w 2572877"/>
                  <a:gd name="connsiteY2" fmla="*/ 216690 h 2430224"/>
                  <a:gd name="connsiteX3" fmla="*/ 1272541 w 2572877"/>
                  <a:gd name="connsiteY3" fmla="*/ 2430224 h 2430224"/>
                  <a:gd name="connsiteX0" fmla="*/ 1272541 w 2572963"/>
                  <a:gd name="connsiteY0" fmla="*/ 2430224 h 2430224"/>
                  <a:gd name="connsiteX1" fmla="*/ 0 w 2572963"/>
                  <a:gd name="connsiteY1" fmla="*/ 388065 h 2430224"/>
                  <a:gd name="connsiteX2" fmla="*/ 2572474 w 2572963"/>
                  <a:gd name="connsiteY2" fmla="*/ 216690 h 2430224"/>
                  <a:gd name="connsiteX3" fmla="*/ 1272541 w 2572963"/>
                  <a:gd name="connsiteY3" fmla="*/ 2430224 h 2430224"/>
                  <a:gd name="connsiteX0" fmla="*/ 1297062 w 2572985"/>
                  <a:gd name="connsiteY0" fmla="*/ 2423091 h 2423091"/>
                  <a:gd name="connsiteX1" fmla="*/ 0 w 2572985"/>
                  <a:gd name="connsiteY1" fmla="*/ 388065 h 2423091"/>
                  <a:gd name="connsiteX2" fmla="*/ 2572474 w 2572985"/>
                  <a:gd name="connsiteY2" fmla="*/ 216690 h 2423091"/>
                  <a:gd name="connsiteX3" fmla="*/ 1297062 w 2572985"/>
                  <a:gd name="connsiteY3" fmla="*/ 2423091 h 2423091"/>
                  <a:gd name="connsiteX0" fmla="*/ 1297062 w 2572965"/>
                  <a:gd name="connsiteY0" fmla="*/ 2423091 h 2423091"/>
                  <a:gd name="connsiteX1" fmla="*/ 0 w 2572965"/>
                  <a:gd name="connsiteY1" fmla="*/ 388065 h 2423091"/>
                  <a:gd name="connsiteX2" fmla="*/ 2572474 w 2572965"/>
                  <a:gd name="connsiteY2" fmla="*/ 216690 h 2423091"/>
                  <a:gd name="connsiteX3" fmla="*/ 1297062 w 2572965"/>
                  <a:gd name="connsiteY3" fmla="*/ 2423091 h 2423091"/>
                  <a:gd name="connsiteX0" fmla="*/ 1303417 w 2572970"/>
                  <a:gd name="connsiteY0" fmla="*/ 2398959 h 2398959"/>
                  <a:gd name="connsiteX1" fmla="*/ 0 w 2572970"/>
                  <a:gd name="connsiteY1" fmla="*/ 388065 h 2398959"/>
                  <a:gd name="connsiteX2" fmla="*/ 2572474 w 2572970"/>
                  <a:gd name="connsiteY2" fmla="*/ 216690 h 2398959"/>
                  <a:gd name="connsiteX3" fmla="*/ 1303417 w 2572970"/>
                  <a:gd name="connsiteY3" fmla="*/ 2398959 h 2398959"/>
                  <a:gd name="connsiteX0" fmla="*/ 1307598 w 2572974"/>
                  <a:gd name="connsiteY0" fmla="*/ 2428940 h 2428940"/>
                  <a:gd name="connsiteX1" fmla="*/ 0 w 2572974"/>
                  <a:gd name="connsiteY1" fmla="*/ 388065 h 2428940"/>
                  <a:gd name="connsiteX2" fmla="*/ 2572474 w 2572974"/>
                  <a:gd name="connsiteY2" fmla="*/ 216690 h 2428940"/>
                  <a:gd name="connsiteX3" fmla="*/ 1307598 w 2572974"/>
                  <a:gd name="connsiteY3" fmla="*/ 2428940 h 2428940"/>
                  <a:gd name="connsiteX0" fmla="*/ 1286447 w 2551823"/>
                  <a:gd name="connsiteY0" fmla="*/ 2439586 h 2439586"/>
                  <a:gd name="connsiteX1" fmla="*/ 0 w 2551823"/>
                  <a:gd name="connsiteY1" fmla="*/ 373512 h 2439586"/>
                  <a:gd name="connsiteX2" fmla="*/ 2551323 w 2551823"/>
                  <a:gd name="connsiteY2" fmla="*/ 227336 h 2439586"/>
                  <a:gd name="connsiteX3" fmla="*/ 1286447 w 2551823"/>
                  <a:gd name="connsiteY3" fmla="*/ 2439586 h 2439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51823" h="2439586">
                    <a:moveTo>
                      <a:pt x="1286447" y="2439586"/>
                    </a:moveTo>
                    <a:cubicBezTo>
                      <a:pt x="1236067" y="1582766"/>
                      <a:pt x="657011" y="756212"/>
                      <a:pt x="0" y="373512"/>
                    </a:cubicBezTo>
                    <a:cubicBezTo>
                      <a:pt x="681140" y="-101048"/>
                      <a:pt x="1854952" y="-93182"/>
                      <a:pt x="2551323" y="227336"/>
                    </a:cubicBezTo>
                    <a:cubicBezTo>
                      <a:pt x="2570602" y="1041945"/>
                      <a:pt x="2030761" y="2098805"/>
                      <a:pt x="1286447" y="2439586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27" name="TextBox 10">
              <a:extLst>
                <a:ext uri="{FF2B5EF4-FFF2-40B4-BE49-F238E27FC236}">
                  <a16:creationId xmlns:a16="http://schemas.microsoft.com/office/drawing/2014/main" id="{514225E2-09C6-C7E0-F357-AB37D6D55423}"/>
                </a:ext>
              </a:extLst>
            </p:cNvPr>
            <p:cNvSpPr txBox="1"/>
            <p:nvPr/>
          </p:nvSpPr>
          <p:spPr>
            <a:xfrm>
              <a:off x="11754682" y="2232624"/>
              <a:ext cx="3586034" cy="39459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2400" noProof="0" dirty="0">
                  <a:solidFill>
                    <a:schemeClr val="bg1"/>
                  </a:solidFill>
                  <a:latin typeface="Montserrat"/>
                  <a:ea typeface="+mn-lt"/>
                  <a:cs typeface="+mn-lt"/>
                  <a:sym typeface="Montserrat Bold"/>
                </a:rPr>
                <a:t>Society</a:t>
              </a:r>
              <a:endParaRPr lang="uk-UA" sz="1200" dirty="0">
                <a:solidFill>
                  <a:schemeClr val="bg1"/>
                </a:solidFill>
                <a:latin typeface="Montserrat"/>
              </a:endParaRPr>
            </a:p>
          </p:txBody>
        </p:sp>
        <p:sp>
          <p:nvSpPr>
            <p:cNvPr id="1028" name="TextBox 10">
              <a:extLst>
                <a:ext uri="{FF2B5EF4-FFF2-40B4-BE49-F238E27FC236}">
                  <a16:creationId xmlns:a16="http://schemas.microsoft.com/office/drawing/2014/main" id="{A053D891-AA98-7126-8767-F87CEE108ECD}"/>
                </a:ext>
              </a:extLst>
            </p:cNvPr>
            <p:cNvSpPr txBox="1"/>
            <p:nvPr/>
          </p:nvSpPr>
          <p:spPr>
            <a:xfrm>
              <a:off x="9104284" y="5671887"/>
              <a:ext cx="3586034" cy="39459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2400" noProof="0" dirty="0">
                  <a:solidFill>
                    <a:schemeClr val="bg1"/>
                  </a:solidFill>
                  <a:latin typeface="Montserrat"/>
                  <a:ea typeface="+mn-lt"/>
                  <a:cs typeface="+mn-lt"/>
                  <a:sym typeface="Montserrat Bold"/>
                </a:rPr>
                <a:t>Environment</a:t>
              </a:r>
              <a:endParaRPr lang="uk-UA" sz="1200" dirty="0">
                <a:solidFill>
                  <a:schemeClr val="bg1"/>
                </a:solidFill>
                <a:latin typeface="Montserrat"/>
                <a:ea typeface="Calibri"/>
                <a:cs typeface="Calibri"/>
              </a:endParaRPr>
            </a:p>
          </p:txBody>
        </p:sp>
        <p:sp>
          <p:nvSpPr>
            <p:cNvPr id="1029" name="TextBox 10">
              <a:extLst>
                <a:ext uri="{FF2B5EF4-FFF2-40B4-BE49-F238E27FC236}">
                  <a16:creationId xmlns:a16="http://schemas.microsoft.com/office/drawing/2014/main" id="{10E3E57B-E2A8-6490-DEAE-200FE1252229}"/>
                </a:ext>
              </a:extLst>
            </p:cNvPr>
            <p:cNvSpPr txBox="1"/>
            <p:nvPr/>
          </p:nvSpPr>
          <p:spPr>
            <a:xfrm>
              <a:off x="14496984" y="5671887"/>
              <a:ext cx="3586034" cy="39459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2400" noProof="0" dirty="0">
                  <a:solidFill>
                    <a:schemeClr val="bg1"/>
                  </a:solidFill>
                  <a:latin typeface="Montserrat"/>
                  <a:ea typeface="+mn-lt"/>
                  <a:cs typeface="+mn-lt"/>
                  <a:sym typeface="Montserrat Bold"/>
                </a:rPr>
                <a:t>Economy</a:t>
              </a:r>
              <a:endParaRPr lang="uk-UA" sz="1200" dirty="0">
                <a:solidFill>
                  <a:schemeClr val="bg1"/>
                </a:solidFill>
                <a:latin typeface="Montserrat"/>
              </a:endParaRPr>
            </a:p>
          </p:txBody>
        </p:sp>
        <p:sp>
          <p:nvSpPr>
            <p:cNvPr id="1030" name="TextBox 10">
              <a:extLst>
                <a:ext uri="{FF2B5EF4-FFF2-40B4-BE49-F238E27FC236}">
                  <a16:creationId xmlns:a16="http://schemas.microsoft.com/office/drawing/2014/main" id="{8B2CADC6-D6C0-D823-A372-61F473765207}"/>
                </a:ext>
              </a:extLst>
            </p:cNvPr>
            <p:cNvSpPr txBox="1"/>
            <p:nvPr/>
          </p:nvSpPr>
          <p:spPr>
            <a:xfrm>
              <a:off x="11765369" y="5209831"/>
              <a:ext cx="3586034" cy="460363"/>
            </a:xfrm>
            <a:prstGeom prst="rect">
              <a:avLst/>
            </a:prstGeom>
            <a:effectLst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2800" noProof="0" dirty="0">
                  <a:solidFill>
                    <a:srgbClr val="19598D"/>
                  </a:solidFill>
                  <a:latin typeface="Montserrat"/>
                  <a:ea typeface="+mn-lt"/>
                  <a:cs typeface="+mn-lt"/>
                  <a:sym typeface="Montserrat Bold"/>
                </a:rPr>
                <a:t>Sustainable</a:t>
              </a:r>
              <a:endParaRPr lang="uk-UA" sz="1200" dirty="0">
                <a:latin typeface="Montserrat"/>
              </a:endParaRPr>
            </a:p>
          </p:txBody>
        </p:sp>
        <p:sp>
          <p:nvSpPr>
            <p:cNvPr id="1031" name="TextBox 10">
              <a:extLst>
                <a:ext uri="{FF2B5EF4-FFF2-40B4-BE49-F238E27FC236}">
                  <a16:creationId xmlns:a16="http://schemas.microsoft.com/office/drawing/2014/main" id="{0D316589-A4F0-1D5F-F4FA-8355EB22719E}"/>
                </a:ext>
              </a:extLst>
            </p:cNvPr>
            <p:cNvSpPr txBox="1"/>
            <p:nvPr/>
          </p:nvSpPr>
          <p:spPr>
            <a:xfrm>
              <a:off x="10275172" y="3688439"/>
              <a:ext cx="3586034" cy="32883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2000" noProof="0" dirty="0">
                  <a:solidFill>
                    <a:schemeClr val="bg1"/>
                  </a:solidFill>
                  <a:latin typeface="Montserrat"/>
                  <a:ea typeface="+mn-lt"/>
                  <a:cs typeface="+mn-lt"/>
                  <a:sym typeface="Montserrat Bold"/>
                </a:rPr>
                <a:t>Tolerable</a:t>
              </a:r>
              <a:endParaRPr lang="uk-UA" dirty="0">
                <a:solidFill>
                  <a:schemeClr val="bg1"/>
                </a:solidFill>
                <a:latin typeface="Montserrat"/>
              </a:endParaRPr>
            </a:p>
          </p:txBody>
        </p:sp>
        <p:sp>
          <p:nvSpPr>
            <p:cNvPr id="1032" name="TextBox 10">
              <a:extLst>
                <a:ext uri="{FF2B5EF4-FFF2-40B4-BE49-F238E27FC236}">
                  <a16:creationId xmlns:a16="http://schemas.microsoft.com/office/drawing/2014/main" id="{BEB2B068-173D-3264-D005-1649752FEB7E}"/>
                </a:ext>
              </a:extLst>
            </p:cNvPr>
            <p:cNvSpPr txBox="1"/>
            <p:nvPr/>
          </p:nvSpPr>
          <p:spPr>
            <a:xfrm>
              <a:off x="13222676" y="3681229"/>
              <a:ext cx="3586034" cy="32883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2000" noProof="0" dirty="0">
                  <a:solidFill>
                    <a:schemeClr val="bg1"/>
                  </a:solidFill>
                  <a:latin typeface="Montserrat"/>
                  <a:ea typeface="+mn-lt"/>
                  <a:cs typeface="+mn-lt"/>
                  <a:sym typeface="Montserrat Bold"/>
                </a:rPr>
                <a:t>Fair</a:t>
              </a:r>
              <a:endParaRPr lang="uk-UA" dirty="0" err="1">
                <a:solidFill>
                  <a:schemeClr val="bg1"/>
                </a:solidFill>
                <a:latin typeface="Montserrat"/>
              </a:endParaRPr>
            </a:p>
          </p:txBody>
        </p:sp>
        <p:sp>
          <p:nvSpPr>
            <p:cNvPr id="1033" name="TextBox 10">
              <a:extLst>
                <a:ext uri="{FF2B5EF4-FFF2-40B4-BE49-F238E27FC236}">
                  <a16:creationId xmlns:a16="http://schemas.microsoft.com/office/drawing/2014/main" id="{985BC518-B0EC-8E25-4378-6B43773DB627}"/>
                </a:ext>
              </a:extLst>
            </p:cNvPr>
            <p:cNvSpPr txBox="1"/>
            <p:nvPr/>
          </p:nvSpPr>
          <p:spPr>
            <a:xfrm>
              <a:off x="11774293" y="6674902"/>
              <a:ext cx="3586034" cy="32883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2000" noProof="0" dirty="0">
                  <a:solidFill>
                    <a:schemeClr val="bg1"/>
                  </a:solidFill>
                  <a:latin typeface="Montserrat"/>
                  <a:ea typeface="+mn-lt"/>
                  <a:cs typeface="+mn-lt"/>
                  <a:sym typeface="Montserrat Bold"/>
                </a:rPr>
                <a:t>Viable</a:t>
              </a:r>
              <a:endParaRPr lang="uk-UA" sz="2000" dirty="0">
                <a:solidFill>
                  <a:schemeClr val="bg1"/>
                </a:solidFill>
                <a:latin typeface="Montserrat"/>
                <a:ea typeface="+mn-lt"/>
                <a:cs typeface="+mn-lt"/>
              </a:endParaRPr>
            </a:p>
          </p:txBody>
        </p:sp>
        <p:pic>
          <p:nvPicPr>
            <p:cNvPr id="1046" name="Graphic 1045">
              <a:extLst>
                <a:ext uri="{FF2B5EF4-FFF2-40B4-BE49-F238E27FC236}">
                  <a16:creationId xmlns:a16="http://schemas.microsoft.com/office/drawing/2014/main" id="{A6AA17ED-F555-204B-F1BA-36C558704E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4860083" y="6354768"/>
              <a:ext cx="1711308" cy="17113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1048" name="Group 1047">
              <a:extLst>
                <a:ext uri="{FF2B5EF4-FFF2-40B4-BE49-F238E27FC236}">
                  <a16:creationId xmlns:a16="http://schemas.microsoft.com/office/drawing/2014/main" id="{3617FD1D-A960-7AE2-CA7E-42DA3F1F2E51}"/>
                </a:ext>
              </a:extLst>
            </p:cNvPr>
            <p:cNvGrpSpPr/>
            <p:nvPr/>
          </p:nvGrpSpPr>
          <p:grpSpPr>
            <a:xfrm>
              <a:off x="10548335" y="6456577"/>
              <a:ext cx="1519854" cy="1519854"/>
              <a:chOff x="10548335" y="6456577"/>
              <a:chExt cx="1519854" cy="1519854"/>
            </a:xfrm>
          </p:grpSpPr>
          <p:pic>
            <p:nvPicPr>
              <p:cNvPr id="1044" name="Graphic 1043">
                <a:extLst>
                  <a:ext uri="{FF2B5EF4-FFF2-40B4-BE49-F238E27FC236}">
                    <a16:creationId xmlns:a16="http://schemas.microsoft.com/office/drawing/2014/main" id="{F939F44A-90C2-525B-32E4-4B4D950E2B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0709435" y="6615565"/>
                <a:ext cx="1197655" cy="120187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047" name="Oval 1046">
                <a:extLst>
                  <a:ext uri="{FF2B5EF4-FFF2-40B4-BE49-F238E27FC236}">
                    <a16:creationId xmlns:a16="http://schemas.microsoft.com/office/drawing/2014/main" id="{DFF7D118-B8E2-B204-3C9E-1B59DEE5744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548335" y="6456577"/>
                <a:ext cx="1519854" cy="1519854"/>
              </a:xfrm>
              <a:prstGeom prst="ellipse">
                <a:avLst/>
              </a:prstGeom>
              <a:noFill/>
              <a:ln w="571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050" name="Graphic 1049">
              <a:extLst>
                <a:ext uri="{FF2B5EF4-FFF2-40B4-BE49-F238E27FC236}">
                  <a16:creationId xmlns:a16="http://schemas.microsoft.com/office/drawing/2014/main" id="{09B6B9A5-00E0-1D51-980F-0D8591EF4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2267412" y="784902"/>
              <a:ext cx="2591774" cy="14575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5EEB66F-2F67-1C77-E0FB-2BE8860191C5}"/>
              </a:ext>
            </a:extLst>
          </p:cNvPr>
          <p:cNvSpPr txBox="1"/>
          <p:nvPr/>
        </p:nvSpPr>
        <p:spPr>
          <a:xfrm>
            <a:off x="565061" y="1634844"/>
            <a:ext cx="9336853" cy="683264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2200" noProof="0" dirty="0">
                <a:solidFill>
                  <a:srgbClr val="19598D"/>
                </a:solidFill>
                <a:latin typeface="Montserrat"/>
                <a:ea typeface="+mn-lt"/>
                <a:cs typeface="+mn-lt"/>
                <a:sym typeface="Montserrat"/>
              </a:rPr>
              <a:t>INNOVINNPROM is an accredited supplier of sustainable development technologies to a number of EU and US consortia.</a:t>
            </a:r>
            <a:endParaRPr lang="en-US" noProof="0" dirty="0">
              <a:latin typeface="Montserrat"/>
              <a:ea typeface="+mn-lt"/>
              <a:cs typeface="+mn-lt"/>
            </a:endParaRPr>
          </a:p>
          <a:p>
            <a:pPr algn="just">
              <a:spcBef>
                <a:spcPts val="1800"/>
              </a:spcBef>
            </a:pPr>
            <a:r>
              <a:rPr lang="en-US" sz="2200" noProof="0" dirty="0">
                <a:solidFill>
                  <a:srgbClr val="0D0D0D"/>
                </a:solidFill>
                <a:latin typeface="Montserrat"/>
                <a:ea typeface="+mn-lt"/>
                <a:cs typeface="+mn-lt"/>
              </a:rPr>
              <a:t>We specialize in the implementation of technologies that optimize the use of natural resources</a:t>
            </a:r>
            <a:r>
              <a:rPr lang="en-US" sz="2200" b="0" i="0" noProof="0" dirty="0">
                <a:solidFill>
                  <a:srgbClr val="0D0D0D"/>
                </a:solidFill>
                <a:effectLst/>
                <a:latin typeface="Montserrat"/>
                <a:ea typeface="+mn-lt"/>
                <a:cs typeface="+mn-lt"/>
              </a:rPr>
              <a:t>, </a:t>
            </a:r>
            <a:r>
              <a:rPr lang="en-US" sz="2200" noProof="0" dirty="0">
                <a:solidFill>
                  <a:srgbClr val="0D0D0D"/>
                </a:solidFill>
                <a:latin typeface="Montserrat"/>
                <a:ea typeface="+mn-lt"/>
                <a:cs typeface="+mn-lt"/>
              </a:rPr>
              <a:t>reduce the environmental impact of production processes and facilitate the transition to a circular economy</a:t>
            </a:r>
            <a:r>
              <a:rPr lang="en-US" sz="2200" b="0" i="0" noProof="0" dirty="0">
                <a:solidFill>
                  <a:srgbClr val="0D0D0D"/>
                </a:solidFill>
                <a:effectLst/>
                <a:latin typeface="Montserrat"/>
                <a:ea typeface="+mn-lt"/>
                <a:cs typeface="+mn-lt"/>
              </a:rPr>
              <a:t>.</a:t>
            </a:r>
            <a:endParaRPr lang="en-US" noProof="0" dirty="0">
              <a:latin typeface="Montserrat"/>
              <a:ea typeface="+mn-lt"/>
              <a:cs typeface="+mn-lt"/>
            </a:endParaRPr>
          </a:p>
          <a:p>
            <a:pPr marL="1970088" indent="-1970088">
              <a:spcBef>
                <a:spcPts val="1800"/>
              </a:spcBef>
            </a:pPr>
            <a:r>
              <a:rPr lang="en-US" sz="2400" noProof="0" dirty="0">
                <a:solidFill>
                  <a:srgbClr val="19598D"/>
                </a:solidFill>
                <a:latin typeface="Montserrat"/>
                <a:ea typeface="+mn-lt"/>
                <a:cs typeface="+mn-lt"/>
              </a:rPr>
              <a:t>Energy efficiency</a:t>
            </a:r>
            <a:r>
              <a:rPr lang="en-US" sz="2400" noProof="0" dirty="0">
                <a:solidFill>
                  <a:srgbClr val="0D0D0D"/>
                </a:solidFill>
                <a:latin typeface="Montserrat"/>
                <a:ea typeface="+mn-lt"/>
                <a:cs typeface="+mn-lt"/>
              </a:rPr>
              <a:t> </a:t>
            </a:r>
            <a:r>
              <a:rPr lang="en-US" sz="2200" noProof="0" dirty="0">
                <a:solidFill>
                  <a:srgbClr val="0D0D0D"/>
                </a:solidFill>
                <a:latin typeface="Montserrat"/>
                <a:ea typeface="+mn-lt"/>
                <a:cs typeface="+mn-lt"/>
              </a:rPr>
              <a:t>- implementation of energy-saving systems and smart grids</a:t>
            </a:r>
            <a:r>
              <a:rPr lang="en-US" sz="2200" i="0" noProof="0" dirty="0">
                <a:solidFill>
                  <a:srgbClr val="0D0D0D"/>
                </a:solidFill>
                <a:effectLst/>
                <a:latin typeface="Montserrat"/>
                <a:ea typeface="+mn-lt"/>
                <a:cs typeface="+mn-lt"/>
              </a:rPr>
              <a:t>.</a:t>
            </a:r>
            <a:endParaRPr lang="en-US" noProof="0" dirty="0">
              <a:latin typeface="Montserrat"/>
              <a:ea typeface="+mn-lt"/>
              <a:cs typeface="+mn-lt"/>
            </a:endParaRPr>
          </a:p>
          <a:p>
            <a:pPr marL="1970088" indent="-1970088">
              <a:spcBef>
                <a:spcPts val="1800"/>
              </a:spcBef>
            </a:pPr>
            <a:r>
              <a:rPr lang="en-US" sz="2400" noProof="0" dirty="0">
                <a:solidFill>
                  <a:srgbClr val="19598D"/>
                </a:solidFill>
                <a:latin typeface="Montserrat"/>
                <a:ea typeface="+mn-lt"/>
                <a:cs typeface="+mn-lt"/>
              </a:rPr>
              <a:t>Environmental management</a:t>
            </a:r>
            <a:r>
              <a:rPr lang="en-US" sz="2400" noProof="0" dirty="0">
                <a:solidFill>
                  <a:srgbClr val="0D0D0D"/>
                </a:solidFill>
                <a:latin typeface="Montserrat"/>
                <a:ea typeface="+mn-lt"/>
                <a:cs typeface="+mn-lt"/>
              </a:rPr>
              <a:t> </a:t>
            </a:r>
            <a:r>
              <a:rPr lang="en-US" sz="2200" noProof="0" dirty="0">
                <a:solidFill>
                  <a:srgbClr val="0D0D0D"/>
                </a:solidFill>
                <a:latin typeface="Montserrat"/>
                <a:ea typeface="+mn-lt"/>
                <a:cs typeface="+mn-lt"/>
              </a:rPr>
              <a:t>is the development of technologies that reduce environmental pollution and carbon emissions</a:t>
            </a:r>
            <a:r>
              <a:rPr lang="en-US" sz="2200" i="0" noProof="0" dirty="0">
                <a:solidFill>
                  <a:srgbClr val="0D0D0D"/>
                </a:solidFill>
                <a:effectLst/>
                <a:latin typeface="Montserrat"/>
                <a:ea typeface="+mn-lt"/>
                <a:cs typeface="+mn-lt"/>
              </a:rPr>
              <a:t>.</a:t>
            </a:r>
            <a:endParaRPr lang="en-US" noProof="0" dirty="0">
              <a:latin typeface="Montserrat"/>
              <a:ea typeface="+mn-lt"/>
              <a:cs typeface="+mn-lt"/>
            </a:endParaRPr>
          </a:p>
          <a:p>
            <a:pPr marL="1970088" indent="-1970088">
              <a:spcBef>
                <a:spcPts val="1800"/>
              </a:spcBef>
            </a:pPr>
            <a:r>
              <a:rPr lang="en-US" sz="2400" noProof="0" dirty="0">
                <a:solidFill>
                  <a:srgbClr val="19598D"/>
                </a:solidFill>
                <a:latin typeface="Montserrat"/>
                <a:ea typeface="+mn-lt"/>
                <a:cs typeface="+mn-lt"/>
              </a:rPr>
              <a:t>Innovations</a:t>
            </a:r>
            <a:r>
              <a:rPr lang="en-US" sz="2200" noProof="0" dirty="0">
                <a:solidFill>
                  <a:srgbClr val="19598D"/>
                </a:solidFill>
                <a:latin typeface="Montserrat"/>
                <a:ea typeface="+mn-lt"/>
                <a:cs typeface="+mn-lt"/>
              </a:rPr>
              <a:t> </a:t>
            </a:r>
            <a:r>
              <a:rPr lang="en-US" sz="2200" noProof="0" dirty="0">
                <a:solidFill>
                  <a:srgbClr val="0D0D0D"/>
                </a:solidFill>
                <a:latin typeface="Montserrat"/>
                <a:ea typeface="+mn-lt"/>
                <a:cs typeface="+mn-lt"/>
              </a:rPr>
              <a:t>- implementation of sustainable development projects based on new technologies</a:t>
            </a:r>
            <a:r>
              <a:rPr lang="en-US" sz="2200" b="0" i="0" noProof="0" dirty="0">
                <a:solidFill>
                  <a:srgbClr val="0D0D0D"/>
                </a:solidFill>
                <a:effectLst/>
                <a:latin typeface="Montserrat"/>
                <a:ea typeface="+mn-lt"/>
                <a:cs typeface="+mn-lt"/>
              </a:rPr>
              <a:t>.</a:t>
            </a:r>
            <a:endParaRPr lang="en-US" noProof="0" dirty="0">
              <a:latin typeface="Montserrat"/>
              <a:ea typeface="+mn-lt"/>
              <a:cs typeface="+mn-lt"/>
            </a:endParaRPr>
          </a:p>
          <a:p>
            <a:pPr algn="just">
              <a:spcBef>
                <a:spcPts val="1800"/>
              </a:spcBef>
            </a:pPr>
            <a:r>
              <a:rPr lang="en-US" sz="2200" noProof="0" dirty="0">
                <a:solidFill>
                  <a:srgbClr val="31ACC1"/>
                </a:solidFill>
                <a:latin typeface="Montserrat"/>
                <a:ea typeface="+mn-lt"/>
                <a:cs typeface="+mn-lt"/>
              </a:rPr>
              <a:t>We are committed to balancing economic development</a:t>
            </a:r>
            <a:r>
              <a:rPr lang="en-US" sz="2200" b="0" i="0" noProof="0" dirty="0">
                <a:solidFill>
                  <a:srgbClr val="31ACC1"/>
                </a:solidFill>
                <a:effectLst/>
                <a:latin typeface="Montserrat"/>
                <a:ea typeface="+mn-lt"/>
                <a:cs typeface="+mn-lt"/>
              </a:rPr>
              <a:t>, </a:t>
            </a:r>
            <a:r>
              <a:rPr lang="en-US" sz="2200" noProof="0" dirty="0">
                <a:solidFill>
                  <a:srgbClr val="31ACC1"/>
                </a:solidFill>
                <a:latin typeface="Montserrat"/>
                <a:ea typeface="+mn-lt"/>
                <a:cs typeface="+mn-lt"/>
              </a:rPr>
              <a:t>social well-being and environmental protection</a:t>
            </a:r>
            <a:r>
              <a:rPr lang="en-US" sz="2200" b="0" i="0" noProof="0" dirty="0">
                <a:solidFill>
                  <a:srgbClr val="31ACC1"/>
                </a:solidFill>
                <a:effectLst/>
                <a:latin typeface="Montserrat"/>
                <a:ea typeface="+mn-lt"/>
                <a:cs typeface="+mn-lt"/>
              </a:rPr>
              <a:t>, </a:t>
            </a:r>
            <a:r>
              <a:rPr lang="en-US" sz="2200" noProof="0" dirty="0">
                <a:solidFill>
                  <a:srgbClr val="31ACC1"/>
                </a:solidFill>
                <a:latin typeface="Montserrat"/>
                <a:ea typeface="+mn-lt"/>
                <a:cs typeface="+mn-lt"/>
              </a:rPr>
              <a:t>making the world a better place for ours and future generations</a:t>
            </a:r>
            <a:r>
              <a:rPr lang="en-US" sz="2200" b="0" i="0" noProof="0" dirty="0">
                <a:solidFill>
                  <a:srgbClr val="31ACC1"/>
                </a:solidFill>
                <a:effectLst/>
                <a:latin typeface="Montserrat"/>
                <a:ea typeface="+mn-lt"/>
                <a:cs typeface="+mn-lt"/>
              </a:rPr>
              <a:t>.</a:t>
            </a:r>
            <a:endParaRPr lang="en-US" noProof="0" dirty="0">
              <a:latin typeface="Montserrat"/>
              <a:ea typeface="+mn-lt"/>
              <a:cs typeface="+mn-lt"/>
            </a:endParaRPr>
          </a:p>
        </p:txBody>
      </p:sp>
      <p:pic>
        <p:nvPicPr>
          <p:cNvPr id="11" name="Graphic 10">
            <a:hlinkClick r:id="rId10"/>
            <a:extLst>
              <a:ext uri="{FF2B5EF4-FFF2-40B4-BE49-F238E27FC236}">
                <a16:creationId xmlns:a16="http://schemas.microsoft.com/office/drawing/2014/main" id="{56F0B7B8-DE40-7398-6602-42C5F8E375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12401" t="4956" r="12621" b="32438"/>
          <a:stretch/>
        </p:blipFill>
        <p:spPr>
          <a:xfrm>
            <a:off x="14143418" y="8951966"/>
            <a:ext cx="1094808" cy="1292934"/>
          </a:xfrm>
          <a:prstGeom prst="rect">
            <a:avLst/>
          </a:prstGeom>
        </p:spPr>
      </p:pic>
      <p:pic>
        <p:nvPicPr>
          <p:cNvPr id="2" name="Рисунок 6">
            <a:extLst>
              <a:ext uri="{FF2B5EF4-FFF2-40B4-BE49-F238E27FC236}">
                <a16:creationId xmlns:a16="http://schemas.microsoft.com/office/drawing/2014/main" id="{F7FC1D3F-752C-A87F-03B5-B6BF2463CA3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9392747"/>
            <a:ext cx="1083765" cy="533007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318E48B1-2AB6-D46E-3F9D-7965CEF4BA8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r="48652" b="9435"/>
          <a:stretch/>
        </p:blipFill>
        <p:spPr>
          <a:xfrm>
            <a:off x="7200852" y="9288986"/>
            <a:ext cx="3845268" cy="793221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409C966F-9CFF-1B9D-B38C-3E72B252015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 r="35033" b="2110"/>
          <a:stretch/>
        </p:blipFill>
        <p:spPr>
          <a:xfrm>
            <a:off x="15437763" y="9329314"/>
            <a:ext cx="2690596" cy="754893"/>
          </a:xfrm>
          <a:prstGeom prst="rect">
            <a:avLst/>
          </a:prstGeom>
        </p:spPr>
      </p:pic>
      <p:pic>
        <p:nvPicPr>
          <p:cNvPr id="10" name="Рисунок 131">
            <a:extLst>
              <a:ext uri="{FF2B5EF4-FFF2-40B4-BE49-F238E27FC236}">
                <a16:creationId xmlns:a16="http://schemas.microsoft.com/office/drawing/2014/main" id="{5EADF18B-B8B4-96BB-FAD2-13599F2342DB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9715" y="407251"/>
            <a:ext cx="1148750" cy="550623"/>
          </a:xfrm>
          <a:prstGeom prst="rect">
            <a:avLst/>
          </a:prstGeom>
          <a:effectLst>
            <a:outerShdw blurRad="38100" dist="38100" dir="2700000" algn="tl" rotWithShape="0">
              <a:prstClr val="black">
                <a:alpha val="21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C9D0E8D-4684-66E0-6C22-1FAD189BB4B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0" y="9171516"/>
            <a:ext cx="1036156" cy="1007768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313FDEAC-7A86-660F-AC38-5851987B5D1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1018384" y="9392747"/>
            <a:ext cx="1835847" cy="623047"/>
          </a:xfrm>
          <a:prstGeom prst="rect">
            <a:avLst/>
          </a:prstGeom>
        </p:spPr>
      </p:pic>
      <p:sp>
        <p:nvSpPr>
          <p:cNvPr id="1034" name="AutoShape 7">
            <a:extLst>
              <a:ext uri="{FF2B5EF4-FFF2-40B4-BE49-F238E27FC236}">
                <a16:creationId xmlns:a16="http://schemas.microsoft.com/office/drawing/2014/main" id="{CB628A4B-BFFF-A789-7B85-31DE684D432E}"/>
              </a:ext>
            </a:extLst>
          </p:cNvPr>
          <p:cNvSpPr/>
          <p:nvPr/>
        </p:nvSpPr>
        <p:spPr>
          <a:xfrm flipV="1">
            <a:off x="15163800" y="9105899"/>
            <a:ext cx="3143658" cy="0"/>
          </a:xfrm>
          <a:prstGeom prst="line">
            <a:avLst/>
          </a:prstGeom>
          <a:ln w="28575" cap="rnd">
            <a:solidFill>
              <a:schemeClr val="bg1">
                <a:lumMod val="85000"/>
              </a:schemeClr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0A7A4CD-6722-9D43-43E5-9D8441D033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68"/>
          <a:stretch/>
        </p:blipFill>
        <p:spPr bwMode="auto">
          <a:xfrm>
            <a:off x="4077473" y="9229544"/>
            <a:ext cx="1036296" cy="94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reenSME – Empowering manufacturing SMEs towards sustainability">
            <a:hlinkClick r:id="rId23"/>
            <a:extLst>
              <a:ext uri="{FF2B5EF4-FFF2-40B4-BE49-F238E27FC236}">
                <a16:creationId xmlns:a16="http://schemas.microsoft.com/office/drawing/2014/main" id="{3FF831C5-AB77-9ED6-2926-3C446E808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210" y="9329314"/>
            <a:ext cx="2034458" cy="80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61A08A7-D3EA-0C39-3679-F4F5579F55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607"/>
          <a:stretch/>
        </p:blipFill>
        <p:spPr>
          <a:xfrm>
            <a:off x="1473022" y="9329314"/>
            <a:ext cx="1772832" cy="89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1826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59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158324" y="0"/>
            <a:ext cx="11129676" cy="10287000"/>
            <a:chOff x="0" y="0"/>
            <a:chExt cx="14839567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91000"/>
            </a:blip>
            <a:srcRect l="8887" r="8887"/>
            <a:stretch>
              <a:fillRect/>
            </a:stretch>
          </p:blipFill>
          <p:spPr>
            <a:xfrm>
              <a:off x="0" y="0"/>
              <a:ext cx="14839567" cy="13716000"/>
            </a:xfrm>
            <a:prstGeom prst="rect">
              <a:avLst/>
            </a:prstGeom>
          </p:spPr>
        </p:pic>
      </p:grpSp>
      <p:sp>
        <p:nvSpPr>
          <p:cNvPr id="13" name="Freeform 4">
            <a:extLst>
              <a:ext uri="{FF2B5EF4-FFF2-40B4-BE49-F238E27FC236}">
                <a16:creationId xmlns:a16="http://schemas.microsoft.com/office/drawing/2014/main" id="{BD3BD4B3-68BE-90FF-2471-D347BD6DEF02}"/>
              </a:ext>
            </a:extLst>
          </p:cNvPr>
          <p:cNvSpPr/>
          <p:nvPr/>
        </p:nvSpPr>
        <p:spPr>
          <a:xfrm rot="16200000">
            <a:off x="16799708" y="1055075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1" y="0"/>
                </a:lnTo>
                <a:lnTo>
                  <a:pt x="844061" y="211015"/>
                </a:lnTo>
                <a:lnTo>
                  <a:pt x="0" y="2110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AutoShape 6">
            <a:extLst>
              <a:ext uri="{FF2B5EF4-FFF2-40B4-BE49-F238E27FC236}">
                <a16:creationId xmlns:a16="http://schemas.microsoft.com/office/drawing/2014/main" id="{03B5F337-EF7F-A047-A7F0-7B97F165C8BC}"/>
              </a:ext>
            </a:extLst>
          </p:cNvPr>
          <p:cNvSpPr/>
          <p:nvPr/>
        </p:nvSpPr>
        <p:spPr>
          <a:xfrm rot="16200000">
            <a:off x="16007685" y="3237459"/>
            <a:ext cx="2456682" cy="0"/>
          </a:xfrm>
          <a:prstGeom prst="line">
            <a:avLst/>
          </a:prstGeom>
          <a:ln w="2857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AutoShape 7">
            <a:extLst>
              <a:ext uri="{FF2B5EF4-FFF2-40B4-BE49-F238E27FC236}">
                <a16:creationId xmlns:a16="http://schemas.microsoft.com/office/drawing/2014/main" id="{13DA2CC1-20DF-1376-BA3F-558AC05F1A5E}"/>
              </a:ext>
            </a:extLst>
          </p:cNvPr>
          <p:cNvSpPr/>
          <p:nvPr/>
        </p:nvSpPr>
        <p:spPr>
          <a:xfrm flipV="1">
            <a:off x="-1" y="9105899"/>
            <a:ext cx="18288001" cy="1"/>
          </a:xfrm>
          <a:prstGeom prst="line">
            <a:avLst/>
          </a:prstGeom>
          <a:ln w="2857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AutoShape 8">
            <a:extLst>
              <a:ext uri="{FF2B5EF4-FFF2-40B4-BE49-F238E27FC236}">
                <a16:creationId xmlns:a16="http://schemas.microsoft.com/office/drawing/2014/main" id="{19152D40-860F-634C-494E-FE287CDFBA3F}"/>
              </a:ext>
            </a:extLst>
          </p:cNvPr>
          <p:cNvSpPr/>
          <p:nvPr/>
        </p:nvSpPr>
        <p:spPr>
          <a:xfrm>
            <a:off x="632652" y="4949281"/>
            <a:ext cx="2261045" cy="0"/>
          </a:xfrm>
          <a:prstGeom prst="line">
            <a:avLst/>
          </a:prstGeom>
          <a:ln w="10477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Freeform 9">
            <a:extLst>
              <a:ext uri="{FF2B5EF4-FFF2-40B4-BE49-F238E27FC236}">
                <a16:creationId xmlns:a16="http://schemas.microsoft.com/office/drawing/2014/main" id="{01E03A62-C27A-4CDC-FE74-8765EA6DF97E}"/>
              </a:ext>
            </a:extLst>
          </p:cNvPr>
          <p:cNvSpPr/>
          <p:nvPr/>
        </p:nvSpPr>
        <p:spPr>
          <a:xfrm>
            <a:off x="2200357" y="1312451"/>
            <a:ext cx="2607548" cy="1421908"/>
          </a:xfrm>
          <a:custGeom>
            <a:avLst/>
            <a:gdLst/>
            <a:ahLst/>
            <a:cxnLst/>
            <a:rect l="l" t="t" r="r" b="b"/>
            <a:pathLst>
              <a:path w="2607548" h="1421908">
                <a:moveTo>
                  <a:pt x="0" y="0"/>
                </a:moveTo>
                <a:lnTo>
                  <a:pt x="2607548" y="0"/>
                </a:lnTo>
                <a:lnTo>
                  <a:pt x="2607548" y="1421909"/>
                </a:lnTo>
                <a:lnTo>
                  <a:pt x="0" y="14219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8CC4DFBE-21AD-3A84-00DA-CA4F9C02589F}"/>
              </a:ext>
            </a:extLst>
          </p:cNvPr>
          <p:cNvSpPr txBox="1"/>
          <p:nvPr/>
        </p:nvSpPr>
        <p:spPr>
          <a:xfrm>
            <a:off x="609600" y="3778319"/>
            <a:ext cx="17678400" cy="1123641"/>
          </a:xfrm>
          <a:prstGeom prst="rect">
            <a:avLst/>
          </a:prstGeom>
          <a:effectLst>
            <a:outerShdw blurRad="3683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609"/>
              </a:lnSpc>
            </a:pPr>
            <a:r>
              <a:rPr lang="en-US" sz="935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INNOVINNPROM</a:t>
            </a:r>
            <a:endParaRPr lang="en-US" sz="9357" b="1" dirty="0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9" name="TextBox 11">
            <a:extLst>
              <a:ext uri="{FF2B5EF4-FFF2-40B4-BE49-F238E27FC236}">
                <a16:creationId xmlns:a16="http://schemas.microsoft.com/office/drawing/2014/main" id="{18DB7BE0-D839-7E48-4C51-18BCAA660149}"/>
              </a:ext>
            </a:extLst>
          </p:cNvPr>
          <p:cNvSpPr txBox="1"/>
          <p:nvPr/>
        </p:nvSpPr>
        <p:spPr>
          <a:xfrm>
            <a:off x="373536" y="5880178"/>
            <a:ext cx="6337526" cy="2332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1">
              <a:buFont typeface="Arial"/>
              <a:buChar char="•"/>
            </a:pPr>
            <a:r>
              <a:rPr lang="en-US" sz="3000" dirty="0">
                <a:solidFill>
                  <a:schemeClr val="bg1"/>
                </a:solidFill>
                <a:latin typeface="Montserrat"/>
                <a:ea typeface="+mn-lt"/>
                <a:cs typeface="+mn-lt"/>
                <a:sym typeface="Montserrat"/>
              </a:rPr>
              <a:t>  Industrial Automation</a:t>
            </a:r>
          </a:p>
          <a:p>
            <a:pPr lvl="1">
              <a:buFont typeface="Arial"/>
              <a:buChar char="•"/>
            </a:pPr>
            <a:r>
              <a:rPr lang="en-US" sz="3000" dirty="0">
                <a:solidFill>
                  <a:schemeClr val="bg1"/>
                </a:solidFill>
                <a:latin typeface="Montserrat"/>
                <a:ea typeface="+mn-lt"/>
                <a:cs typeface="+mn-lt"/>
                <a:sym typeface="Montserrat"/>
              </a:rPr>
              <a:t>  Sustainability</a:t>
            </a:r>
          </a:p>
          <a:p>
            <a:pPr lvl="1">
              <a:buFont typeface="Arial"/>
              <a:buChar char="•"/>
            </a:pPr>
            <a:r>
              <a:rPr lang="en-US" sz="3000" dirty="0">
                <a:solidFill>
                  <a:schemeClr val="bg1"/>
                </a:solidFill>
                <a:latin typeface="Montserrat"/>
                <a:ea typeface="+mn-lt"/>
                <a:cs typeface="+mn-lt"/>
                <a:sym typeface="Montserrat"/>
              </a:rPr>
              <a:t>  Energy Efficiency</a:t>
            </a:r>
          </a:p>
          <a:p>
            <a:pPr lvl="1">
              <a:buFont typeface="Arial"/>
              <a:buChar char="•"/>
            </a:pPr>
            <a:r>
              <a:rPr lang="en-US" sz="3000" dirty="0">
                <a:solidFill>
                  <a:schemeClr val="bg1"/>
                </a:solidFill>
                <a:latin typeface="Montserrat"/>
                <a:ea typeface="+mn-lt"/>
                <a:cs typeface="+mn-lt"/>
                <a:sym typeface="Montserrat"/>
              </a:rPr>
              <a:t>  Monitoring and Analytics</a:t>
            </a:r>
          </a:p>
          <a:p>
            <a:pPr lvl="1">
              <a:buFont typeface="Arial"/>
              <a:buChar char="•"/>
            </a:pPr>
            <a:r>
              <a:rPr lang="en-US" sz="3000" dirty="0">
                <a:solidFill>
                  <a:schemeClr val="bg1"/>
                </a:solidFill>
                <a:latin typeface="Montserrat"/>
                <a:ea typeface="+mn-lt"/>
                <a:cs typeface="+mn-lt"/>
                <a:sym typeface="Montserrat"/>
              </a:rPr>
              <a:t>  Flexible Robotic Systems</a:t>
            </a:r>
            <a:endParaRPr lang="uk-UA" dirty="0">
              <a:solidFill>
                <a:schemeClr val="bg1"/>
              </a:solidFill>
              <a:latin typeface="Montserrat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833234E-A8A7-0443-E198-98E2DEC0FB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5631" y="6011592"/>
            <a:ext cx="2256108" cy="2256108"/>
          </a:xfrm>
          <a:prstGeom prst="rect">
            <a:avLst/>
          </a:prstGeom>
        </p:spPr>
      </p:pic>
      <p:sp>
        <p:nvSpPr>
          <p:cNvPr id="4" name="TextBox 12">
            <a:extLst>
              <a:ext uri="{FF2B5EF4-FFF2-40B4-BE49-F238E27FC236}">
                <a16:creationId xmlns:a16="http://schemas.microsoft.com/office/drawing/2014/main" id="{82788047-7BBB-62CE-20E5-1E8E574995B6}"/>
              </a:ext>
            </a:extLst>
          </p:cNvPr>
          <p:cNvSpPr txBox="1"/>
          <p:nvPr/>
        </p:nvSpPr>
        <p:spPr>
          <a:xfrm>
            <a:off x="632652" y="9336381"/>
            <a:ext cx="4545265" cy="68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2050"/>
              </a:lnSpc>
              <a:spcBef>
                <a:spcPct val="0"/>
              </a:spcBef>
            </a:pPr>
            <a:r>
              <a:rPr lang="en-US" sz="2050" u="none" dirty="0">
                <a:solidFill>
                  <a:schemeClr val="bg1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Presented By : INNOVINNPROM</a:t>
            </a:r>
            <a:endParaRPr lang="uk-UA" sz="2050" u="none" dirty="0">
              <a:solidFill>
                <a:schemeClr val="bg1">
                  <a:lumMod val="75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2050" dirty="0">
                <a:solidFill>
                  <a:schemeClr val="bg1">
                    <a:lumMod val="75000"/>
                  </a:schemeClr>
                </a:solidFill>
                <a:latin typeface="Montserrat"/>
                <a:sym typeface="Montserra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https://innovinnprom.com/</a:t>
            </a:r>
            <a:endParaRPr lang="en-US" sz="2050" dirty="0">
              <a:solidFill>
                <a:schemeClr val="bg1">
                  <a:lumMod val="75000"/>
                </a:schemeClr>
              </a:solidFill>
              <a:latin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DD929F-1DF6-468D-3A4E-A5B8A0B9DB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EA21065-0D55-B82C-45AC-B2F398BCA3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" b="714"/>
          <a:stretch/>
        </p:blipFill>
        <p:spPr>
          <a:xfrm>
            <a:off x="6977955" y="2704177"/>
            <a:ext cx="11306352" cy="7571375"/>
          </a:xfrm>
          <a:prstGeom prst="rect">
            <a:avLst/>
          </a:prstGeom>
          <a:solidFill>
            <a:schemeClr val="bg1">
              <a:alpha val="28000"/>
            </a:schemeClr>
          </a:solidFill>
          <a:ln w="12700">
            <a:noFill/>
            <a:miter lim="800000"/>
            <a:headEnd/>
            <a:tailEnd/>
          </a:ln>
          <a:effectLst/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47DCB59-C099-14A0-B5E2-04CB07337884}"/>
              </a:ext>
            </a:extLst>
          </p:cNvPr>
          <p:cNvSpPr/>
          <p:nvPr/>
        </p:nvSpPr>
        <p:spPr>
          <a:xfrm>
            <a:off x="534266" y="3505245"/>
            <a:ext cx="6997606" cy="10440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  <a:miter lim="800000"/>
            <a:headEnd/>
            <a:tailEnd/>
          </a:ln>
          <a:effectLst/>
        </p:spPr>
        <p:txBody>
          <a:bodyPr lIns="216000" tIns="72000" rIns="91440" bIns="45720" anchor="t" anchorCtr="0"/>
          <a:lstStyle/>
          <a:p>
            <a:pPr>
              <a:lnSpc>
                <a:spcPts val="3150"/>
              </a:lnSpc>
            </a:pPr>
            <a:r>
              <a:rPr lang="en-US" sz="2800" noProof="0" dirty="0">
                <a:solidFill>
                  <a:schemeClr val="accent5">
                    <a:lumMod val="50000"/>
                  </a:schemeClr>
                </a:solidFill>
                <a:latin typeface="Montserrat"/>
                <a:ea typeface="+mn-lt"/>
                <a:cs typeface="+mn-lt"/>
              </a:rPr>
              <a:t>Energy efficiency</a:t>
            </a:r>
            <a:endParaRPr lang="en-US" sz="1600" noProof="0" dirty="0">
              <a:solidFill>
                <a:schemeClr val="accent5">
                  <a:lumMod val="50000"/>
                </a:schemeClr>
              </a:solidFill>
              <a:latin typeface="Montserrat"/>
              <a:ea typeface="Calibri"/>
              <a:cs typeface="Calibri"/>
            </a:endParaRPr>
          </a:p>
          <a:p>
            <a:pPr>
              <a:lnSpc>
                <a:spcPts val="3150"/>
              </a:lnSpc>
            </a:pPr>
            <a:r>
              <a:rPr lang="en-US" sz="2000" noProof="0" dirty="0">
                <a:solidFill>
                  <a:schemeClr val="accent1">
                    <a:lumMod val="75000"/>
                  </a:schemeClr>
                </a:solidFill>
                <a:latin typeface="Montserrat"/>
                <a:ea typeface="+mn-lt"/>
                <a:cs typeface="+mn-lt"/>
              </a:rPr>
              <a:t>Optimizing the energy efficiency of processes</a:t>
            </a:r>
            <a:endParaRPr lang="en-US" sz="2000" noProof="0" dirty="0">
              <a:solidFill>
                <a:schemeClr val="accent1">
                  <a:lumMod val="75000"/>
                </a:schemeClr>
              </a:solidFill>
              <a:latin typeface="Montserrat"/>
              <a:ea typeface="Calibri"/>
              <a:cs typeface="Calibri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C91C775C-003B-C5D1-B4BA-8F402008AFF1}"/>
              </a:ext>
            </a:extLst>
          </p:cNvPr>
          <p:cNvSpPr/>
          <p:nvPr/>
        </p:nvSpPr>
        <p:spPr>
          <a:xfrm>
            <a:off x="546193" y="2247900"/>
            <a:ext cx="6997607" cy="10440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  <a:miter lim="800000"/>
            <a:headEnd/>
            <a:tailEnd/>
          </a:ln>
          <a:effectLst/>
        </p:spPr>
        <p:txBody>
          <a:bodyPr lIns="216000" tIns="72000" rIns="91440" bIns="45720" anchor="t" anchorCtr="0"/>
          <a:lstStyle/>
          <a:p>
            <a:pPr>
              <a:lnSpc>
                <a:spcPts val="3150"/>
              </a:lnSpc>
            </a:pP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Montserrat"/>
                <a:ea typeface="+mn-lt"/>
                <a:cs typeface="+mn-lt"/>
              </a:rPr>
              <a:t>Digitalization</a:t>
            </a:r>
            <a:endParaRPr lang="en-US" sz="1600" noProof="0" dirty="0">
              <a:solidFill>
                <a:schemeClr val="accent5">
                  <a:lumMod val="50000"/>
                </a:schemeClr>
              </a:solidFill>
              <a:latin typeface="Montserrat"/>
            </a:endParaRPr>
          </a:p>
          <a:p>
            <a:pPr>
              <a:lnSpc>
                <a:spcPts val="3150"/>
              </a:lnSpc>
            </a:pPr>
            <a:r>
              <a:rPr lang="en-US" sz="2000" noProof="0" dirty="0">
                <a:solidFill>
                  <a:schemeClr val="accent1">
                    <a:lumMod val="75000"/>
                  </a:schemeClr>
                </a:solidFill>
                <a:latin typeface="Montserrat"/>
                <a:ea typeface="+mn-lt"/>
                <a:cs typeface="+mn-lt"/>
              </a:rPr>
              <a:t>Get the full spectrum of data</a:t>
            </a:r>
            <a:endParaRPr lang="en-US" sz="2000" noProof="0" dirty="0">
              <a:solidFill>
                <a:schemeClr val="accent1">
                  <a:lumMod val="75000"/>
                </a:schemeClr>
              </a:solidFill>
              <a:latin typeface="Montserrat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201DF948-CECD-E958-3869-0E0EB6E827E9}"/>
              </a:ext>
            </a:extLst>
          </p:cNvPr>
          <p:cNvSpPr/>
          <p:nvPr/>
        </p:nvSpPr>
        <p:spPr>
          <a:xfrm>
            <a:off x="546193" y="4762590"/>
            <a:ext cx="6997607" cy="102855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  <a:miter lim="800000"/>
            <a:headEnd/>
            <a:tailEnd/>
          </a:ln>
          <a:effectLst/>
        </p:spPr>
        <p:txBody>
          <a:bodyPr lIns="216000" tIns="72000" rIns="91440" bIns="45720" anchor="t" anchorCtr="0"/>
          <a:lstStyle/>
          <a:p>
            <a:pPr>
              <a:lnSpc>
                <a:spcPts val="3150"/>
              </a:lnSpc>
            </a:pPr>
            <a:r>
              <a:rPr lang="en-US" sz="2800" noProof="0" dirty="0">
                <a:solidFill>
                  <a:schemeClr val="accent5">
                    <a:lumMod val="50000"/>
                  </a:schemeClr>
                </a:solidFill>
                <a:latin typeface="Montserrat"/>
                <a:ea typeface="+mn-lt"/>
                <a:cs typeface="+mn-lt"/>
              </a:rPr>
              <a:t>Full automation</a:t>
            </a:r>
            <a:endParaRPr lang="en-US" sz="1600" noProof="0" dirty="0">
              <a:solidFill>
                <a:schemeClr val="accent5">
                  <a:lumMod val="50000"/>
                </a:schemeClr>
              </a:solidFill>
              <a:latin typeface="Montserrat"/>
            </a:endParaRPr>
          </a:p>
          <a:p>
            <a:pPr>
              <a:lnSpc>
                <a:spcPts val="3150"/>
              </a:lnSpc>
            </a:pPr>
            <a:r>
              <a:rPr lang="en-US" sz="2000" noProof="0" dirty="0">
                <a:solidFill>
                  <a:schemeClr val="accent1">
                    <a:lumMod val="75000"/>
                  </a:schemeClr>
                </a:solidFill>
                <a:latin typeface="Montserrat"/>
                <a:ea typeface="+mn-lt"/>
                <a:cs typeface="+mn-lt"/>
              </a:rPr>
              <a:t>Minimizing the impact of the human factor</a:t>
            </a:r>
            <a:endParaRPr lang="en-US" sz="1600" noProof="0" dirty="0">
              <a:solidFill>
                <a:schemeClr val="accent1">
                  <a:lumMod val="75000"/>
                </a:schemeClr>
              </a:solidFill>
              <a:latin typeface="Montserrat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F17B16E-86CB-5AC0-11CC-4164EB348F37}"/>
              </a:ext>
            </a:extLst>
          </p:cNvPr>
          <p:cNvSpPr/>
          <p:nvPr/>
        </p:nvSpPr>
        <p:spPr>
          <a:xfrm>
            <a:off x="546193" y="6004490"/>
            <a:ext cx="6997607" cy="102342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  <a:miter lim="800000"/>
            <a:headEnd/>
            <a:tailEnd/>
          </a:ln>
          <a:effectLst/>
        </p:spPr>
        <p:txBody>
          <a:bodyPr lIns="216000" tIns="72000" rIns="91440" bIns="45720" anchor="t" anchorCtr="0"/>
          <a:lstStyle/>
          <a:p>
            <a:pPr>
              <a:lnSpc>
                <a:spcPts val="3150"/>
              </a:lnSpc>
            </a:pPr>
            <a:r>
              <a:rPr lang="en-US" sz="2800" noProof="0" dirty="0">
                <a:solidFill>
                  <a:schemeClr val="accent5">
                    <a:lumMod val="50000"/>
                  </a:schemeClr>
                </a:solidFill>
                <a:latin typeface="Montserrat"/>
                <a:ea typeface="+mn-lt"/>
                <a:cs typeface="+mn-lt"/>
              </a:rPr>
              <a:t>Environmental monitoring</a:t>
            </a:r>
            <a:br>
              <a:rPr lang="en-US" sz="2800" noProof="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-52"/>
                <a:cs typeface="Calibri" panose="020F0502020204030204" pitchFamily="34" charset="0"/>
              </a:rPr>
            </a:br>
            <a:r>
              <a:rPr lang="en-US" sz="2000" noProof="0" dirty="0">
                <a:solidFill>
                  <a:schemeClr val="accent1">
                    <a:lumMod val="75000"/>
                  </a:schemeClr>
                </a:solidFill>
                <a:latin typeface="Montserrat"/>
                <a:ea typeface="+mn-lt"/>
                <a:cs typeface="+mn-lt"/>
              </a:rPr>
              <a:t>Reducing the negative impact on the environment</a:t>
            </a:r>
            <a:endParaRPr lang="en-US" sz="2000" noProof="0" dirty="0">
              <a:solidFill>
                <a:schemeClr val="accent1">
                  <a:lumMod val="75000"/>
                </a:schemeClr>
              </a:solidFill>
              <a:latin typeface="Montserrat"/>
              <a:cs typeface="Calibri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5BBBC18-C08D-2C52-EF77-FCFED3507FD0}"/>
              </a:ext>
            </a:extLst>
          </p:cNvPr>
          <p:cNvSpPr/>
          <p:nvPr/>
        </p:nvSpPr>
        <p:spPr>
          <a:xfrm>
            <a:off x="534264" y="7241259"/>
            <a:ext cx="6997607" cy="109033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  <a:miter lim="800000"/>
            <a:headEnd/>
            <a:tailEnd/>
          </a:ln>
          <a:effectLst/>
        </p:spPr>
        <p:txBody>
          <a:bodyPr lIns="216000" tIns="72000" rIns="91440" bIns="45720" anchor="t" anchorCtr="0"/>
          <a:lstStyle/>
          <a:p>
            <a:pPr>
              <a:lnSpc>
                <a:spcPts val="3150"/>
              </a:lnSpc>
            </a:pPr>
            <a:r>
              <a:rPr lang="en-US" sz="2800" noProof="0" dirty="0">
                <a:solidFill>
                  <a:schemeClr val="accent5">
                    <a:lumMod val="50000"/>
                  </a:schemeClr>
                </a:solidFill>
                <a:latin typeface="Montserrat"/>
                <a:ea typeface="+mn-lt"/>
                <a:cs typeface="+mn-lt"/>
              </a:rPr>
              <a:t>Robotization</a:t>
            </a:r>
            <a:endParaRPr lang="en-US" sz="1600" noProof="0" dirty="0">
              <a:solidFill>
                <a:schemeClr val="accent5">
                  <a:lumMod val="50000"/>
                </a:schemeClr>
              </a:solidFill>
              <a:latin typeface="Montserrat"/>
            </a:endParaRPr>
          </a:p>
          <a:p>
            <a:pPr>
              <a:lnSpc>
                <a:spcPts val="3150"/>
              </a:lnSpc>
            </a:pPr>
            <a:r>
              <a:rPr lang="en-US" sz="2000" noProof="0" dirty="0">
                <a:solidFill>
                  <a:schemeClr val="accent1">
                    <a:lumMod val="75000"/>
                  </a:schemeClr>
                </a:solidFill>
                <a:latin typeface="Montserrat"/>
                <a:ea typeface="+mn-lt"/>
                <a:cs typeface="+mn-lt"/>
              </a:rPr>
              <a:t>Development and manufacture of robotics</a:t>
            </a:r>
            <a:endParaRPr lang="en-US" sz="1600" noProof="0" dirty="0">
              <a:solidFill>
                <a:schemeClr val="accent1">
                  <a:lumMod val="75000"/>
                </a:schemeClr>
              </a:solidFill>
              <a:latin typeface="Montserrat"/>
              <a:ea typeface="+mn-lt"/>
              <a:cs typeface="+mn-lt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1D4F27A-F2A5-D1EA-3DD5-5634F809603E}"/>
              </a:ext>
            </a:extLst>
          </p:cNvPr>
          <p:cNvGrpSpPr>
            <a:grpSpLocks noChangeAspect="1"/>
          </p:cNvGrpSpPr>
          <p:nvPr/>
        </p:nvGrpSpPr>
        <p:grpSpPr>
          <a:xfrm>
            <a:off x="10515600" y="369970"/>
            <a:ext cx="7661749" cy="6578054"/>
            <a:chOff x="11174498" y="624534"/>
            <a:chExt cx="6320874" cy="5426834"/>
          </a:xfrm>
        </p:grpSpPr>
        <p:grpSp>
          <p:nvGrpSpPr>
            <p:cNvPr id="3" name="Graphic 9">
              <a:extLst>
                <a:ext uri="{FF2B5EF4-FFF2-40B4-BE49-F238E27FC236}">
                  <a16:creationId xmlns:a16="http://schemas.microsoft.com/office/drawing/2014/main" id="{D9AA9A75-66D1-3731-4BFA-F33C5D45BA40}"/>
                </a:ext>
              </a:extLst>
            </p:cNvPr>
            <p:cNvGrpSpPr/>
            <p:nvPr/>
          </p:nvGrpSpPr>
          <p:grpSpPr>
            <a:xfrm>
              <a:off x="11174498" y="624534"/>
              <a:ext cx="6035982" cy="5426834"/>
              <a:chOff x="11174498" y="624534"/>
              <a:chExt cx="6035982" cy="5426834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CE77BC9D-1A53-7B8B-FE60-C3EB60C692A9}"/>
                  </a:ext>
                </a:extLst>
              </p:cNvPr>
              <p:cNvSpPr/>
              <p:nvPr/>
            </p:nvSpPr>
            <p:spPr>
              <a:xfrm>
                <a:off x="11174498" y="624534"/>
                <a:ext cx="3914935" cy="3935846"/>
              </a:xfrm>
              <a:custGeom>
                <a:avLst/>
                <a:gdLst>
                  <a:gd name="connsiteX0" fmla="*/ 1582058 w 3914935"/>
                  <a:gd name="connsiteY0" fmla="*/ 377415 h 3935846"/>
                  <a:gd name="connsiteX1" fmla="*/ 2344117 w 3914935"/>
                  <a:gd name="connsiteY1" fmla="*/ 388715 h 3935846"/>
                  <a:gd name="connsiteX2" fmla="*/ 3528286 w 3914935"/>
                  <a:gd name="connsiteY2" fmla="*/ 1579209 h 3935846"/>
                  <a:gd name="connsiteX3" fmla="*/ 3539525 w 3914935"/>
                  <a:gd name="connsiteY3" fmla="*/ 2345339 h 3935846"/>
                  <a:gd name="connsiteX4" fmla="*/ 2332878 w 3914935"/>
                  <a:gd name="connsiteY4" fmla="*/ 3558432 h 3935846"/>
                  <a:gd name="connsiteX5" fmla="*/ 1570818 w 3914935"/>
                  <a:gd name="connsiteY5" fmla="*/ 3547132 h 3935846"/>
                  <a:gd name="connsiteX6" fmla="*/ 386650 w 3914935"/>
                  <a:gd name="connsiteY6" fmla="*/ 2356638 h 3935846"/>
                  <a:gd name="connsiteX7" fmla="*/ 375410 w 3914935"/>
                  <a:gd name="connsiteY7" fmla="*/ 1590508 h 3935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914935" h="3935846">
                    <a:moveTo>
                      <a:pt x="1582058" y="377415"/>
                    </a:moveTo>
                    <a:cubicBezTo>
                      <a:pt x="1789391" y="168975"/>
                      <a:pt x="2130577" y="174034"/>
                      <a:pt x="2344117" y="388715"/>
                    </a:cubicBezTo>
                    <a:lnTo>
                      <a:pt x="3528286" y="1579209"/>
                    </a:lnTo>
                    <a:cubicBezTo>
                      <a:pt x="3741827" y="1793891"/>
                      <a:pt x="3746859" y="2136899"/>
                      <a:pt x="3539525" y="2345339"/>
                    </a:cubicBezTo>
                    <a:lnTo>
                      <a:pt x="2332878" y="3558432"/>
                    </a:lnTo>
                    <a:cubicBezTo>
                      <a:pt x="2125545" y="3766872"/>
                      <a:pt x="1784359" y="3761813"/>
                      <a:pt x="1570818" y="3547132"/>
                    </a:cubicBezTo>
                    <a:lnTo>
                      <a:pt x="386650" y="2356638"/>
                    </a:lnTo>
                    <a:cubicBezTo>
                      <a:pt x="173109" y="2141957"/>
                      <a:pt x="168077" y="1798948"/>
                      <a:pt x="375410" y="1590508"/>
                    </a:cubicBezTo>
                    <a:close/>
                  </a:path>
                </a:pathLst>
              </a:custGeom>
              <a:solidFill>
                <a:srgbClr val="4179BD"/>
              </a:solidFill>
              <a:ln w="9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39055845-B5D1-08BE-BDF6-828D8C461386}"/>
                  </a:ext>
                </a:extLst>
              </p:cNvPr>
              <p:cNvSpPr/>
              <p:nvPr/>
            </p:nvSpPr>
            <p:spPr>
              <a:xfrm>
                <a:off x="13295545" y="624534"/>
                <a:ext cx="3914935" cy="3935846"/>
              </a:xfrm>
              <a:custGeom>
                <a:avLst/>
                <a:gdLst>
                  <a:gd name="connsiteX0" fmla="*/ 1582058 w 3914935"/>
                  <a:gd name="connsiteY0" fmla="*/ 377415 h 3935846"/>
                  <a:gd name="connsiteX1" fmla="*/ 2344117 w 3914935"/>
                  <a:gd name="connsiteY1" fmla="*/ 388715 h 3935846"/>
                  <a:gd name="connsiteX2" fmla="*/ 3528286 w 3914935"/>
                  <a:gd name="connsiteY2" fmla="*/ 1579209 h 3935846"/>
                  <a:gd name="connsiteX3" fmla="*/ 3539525 w 3914935"/>
                  <a:gd name="connsiteY3" fmla="*/ 2345339 h 3935846"/>
                  <a:gd name="connsiteX4" fmla="*/ 2332878 w 3914935"/>
                  <a:gd name="connsiteY4" fmla="*/ 3558432 h 3935846"/>
                  <a:gd name="connsiteX5" fmla="*/ 1570818 w 3914935"/>
                  <a:gd name="connsiteY5" fmla="*/ 3547132 h 3935846"/>
                  <a:gd name="connsiteX6" fmla="*/ 386650 w 3914935"/>
                  <a:gd name="connsiteY6" fmla="*/ 2356638 h 3935846"/>
                  <a:gd name="connsiteX7" fmla="*/ 375410 w 3914935"/>
                  <a:gd name="connsiteY7" fmla="*/ 1590508 h 3935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914935" h="3935846">
                    <a:moveTo>
                      <a:pt x="1582058" y="377415"/>
                    </a:moveTo>
                    <a:cubicBezTo>
                      <a:pt x="1789391" y="168975"/>
                      <a:pt x="2130577" y="174034"/>
                      <a:pt x="2344117" y="388715"/>
                    </a:cubicBezTo>
                    <a:lnTo>
                      <a:pt x="3528286" y="1579209"/>
                    </a:lnTo>
                    <a:cubicBezTo>
                      <a:pt x="3741827" y="1793891"/>
                      <a:pt x="3746859" y="2136899"/>
                      <a:pt x="3539525" y="2345339"/>
                    </a:cubicBezTo>
                    <a:lnTo>
                      <a:pt x="2332878" y="3558432"/>
                    </a:lnTo>
                    <a:cubicBezTo>
                      <a:pt x="2125545" y="3766872"/>
                      <a:pt x="1784359" y="3761813"/>
                      <a:pt x="1570818" y="3547132"/>
                    </a:cubicBezTo>
                    <a:lnTo>
                      <a:pt x="386650" y="2356638"/>
                    </a:lnTo>
                    <a:cubicBezTo>
                      <a:pt x="173109" y="2141957"/>
                      <a:pt x="168077" y="1798948"/>
                      <a:pt x="375410" y="1590508"/>
                    </a:cubicBezTo>
                    <a:close/>
                  </a:path>
                </a:pathLst>
              </a:custGeom>
              <a:solidFill>
                <a:srgbClr val="4EC0D6"/>
              </a:solidFill>
              <a:ln w="9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AB386D86-69CB-EA8D-66E0-FEB730D224F1}"/>
                  </a:ext>
                </a:extLst>
              </p:cNvPr>
              <p:cNvSpPr/>
              <p:nvPr/>
            </p:nvSpPr>
            <p:spPr>
              <a:xfrm>
                <a:off x="13523004" y="1700998"/>
                <a:ext cx="1340135" cy="1782003"/>
              </a:xfrm>
              <a:custGeom>
                <a:avLst/>
                <a:gdLst>
                  <a:gd name="connsiteX0" fmla="*/ 83499 w 1340135"/>
                  <a:gd name="connsiteY0" fmla="*/ 1182762 h 1782003"/>
                  <a:gd name="connsiteX1" fmla="*/ 217673 w 1340135"/>
                  <a:gd name="connsiteY1" fmla="*/ 1338524 h 1782003"/>
                  <a:gd name="connsiteX2" fmla="*/ 667078 w 1340135"/>
                  <a:gd name="connsiteY2" fmla="*/ 1782003 h 1782003"/>
                  <a:gd name="connsiteX3" fmla="*/ 1069959 w 1340135"/>
                  <a:gd name="connsiteY3" fmla="*/ 1385168 h 1782003"/>
                  <a:gd name="connsiteX4" fmla="*/ 1339635 w 1340135"/>
                  <a:gd name="connsiteY4" fmla="*/ 847223 h 1782003"/>
                  <a:gd name="connsiteX5" fmla="*/ 1051238 w 1340135"/>
                  <a:gd name="connsiteY5" fmla="*/ 373982 h 1782003"/>
                  <a:gd name="connsiteX6" fmla="*/ 666386 w 1340135"/>
                  <a:gd name="connsiteY6" fmla="*/ 0 h 1782003"/>
                  <a:gd name="connsiteX7" fmla="*/ 284572 w 1340135"/>
                  <a:gd name="connsiteY7" fmla="*/ 375563 h 1782003"/>
                  <a:gd name="connsiteX8" fmla="*/ 898 w 1340135"/>
                  <a:gd name="connsiteY8" fmla="*/ 846791 h 1782003"/>
                  <a:gd name="connsiteX9" fmla="*/ 83499 w 1340135"/>
                  <a:gd name="connsiteY9" fmla="*/ 1182768 h 1782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40135" h="1782003">
                    <a:moveTo>
                      <a:pt x="83499" y="1182762"/>
                    </a:moveTo>
                    <a:cubicBezTo>
                      <a:pt x="136697" y="1255314"/>
                      <a:pt x="163802" y="1278766"/>
                      <a:pt x="217673" y="1338524"/>
                    </a:cubicBezTo>
                    <a:cubicBezTo>
                      <a:pt x="345901" y="1480740"/>
                      <a:pt x="527112" y="1641282"/>
                      <a:pt x="667078" y="1782003"/>
                    </a:cubicBezTo>
                    <a:cubicBezTo>
                      <a:pt x="694998" y="1771333"/>
                      <a:pt x="1016798" y="1438962"/>
                      <a:pt x="1069959" y="1385168"/>
                    </a:cubicBezTo>
                    <a:cubicBezTo>
                      <a:pt x="1235913" y="1226299"/>
                      <a:pt x="1348613" y="1120737"/>
                      <a:pt x="1339635" y="847223"/>
                    </a:cubicBezTo>
                    <a:cubicBezTo>
                      <a:pt x="1319519" y="615808"/>
                      <a:pt x="1202349" y="521292"/>
                      <a:pt x="1051238" y="373982"/>
                    </a:cubicBezTo>
                    <a:cubicBezTo>
                      <a:pt x="1002511" y="326481"/>
                      <a:pt x="697956" y="7261"/>
                      <a:pt x="666386" y="0"/>
                    </a:cubicBezTo>
                    <a:cubicBezTo>
                      <a:pt x="606131" y="33776"/>
                      <a:pt x="356355" y="302307"/>
                      <a:pt x="284572" y="375563"/>
                    </a:cubicBezTo>
                    <a:cubicBezTo>
                      <a:pt x="158307" y="504429"/>
                      <a:pt x="9345" y="615598"/>
                      <a:pt x="898" y="846791"/>
                    </a:cubicBezTo>
                    <a:cubicBezTo>
                      <a:pt x="-7536" y="1036724"/>
                      <a:pt x="45218" y="1130561"/>
                      <a:pt x="83499" y="1182768"/>
                    </a:cubicBezTo>
                    <a:close/>
                  </a:path>
                </a:pathLst>
              </a:custGeom>
              <a:solidFill>
                <a:srgbClr val="A6BD35"/>
              </a:solidFill>
              <a:ln w="7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7B24C434-ECE1-F0CB-6403-B940432BAFFA}"/>
                  </a:ext>
                </a:extLst>
              </p:cNvPr>
              <p:cNvSpPr/>
              <p:nvPr/>
            </p:nvSpPr>
            <p:spPr>
              <a:xfrm>
                <a:off x="12477951" y="2550233"/>
                <a:ext cx="3429614" cy="3501135"/>
              </a:xfrm>
              <a:custGeom>
                <a:avLst/>
                <a:gdLst>
                  <a:gd name="connsiteX0" fmla="*/ 1023617 w 3407563"/>
                  <a:gd name="connsiteY0" fmla="*/ 0 h 2758678"/>
                  <a:gd name="connsiteX1" fmla="*/ 0 w 3407563"/>
                  <a:gd name="connsiteY1" fmla="*/ 2758678 h 2758678"/>
                  <a:gd name="connsiteX2" fmla="*/ 1693829 w 3407563"/>
                  <a:gd name="connsiteY2" fmla="*/ 2758678 h 2758678"/>
                  <a:gd name="connsiteX3" fmla="*/ 3407563 w 3407563"/>
                  <a:gd name="connsiteY3" fmla="*/ 2758678 h 2758678"/>
                  <a:gd name="connsiteX4" fmla="*/ 2364040 w 3407563"/>
                  <a:gd name="connsiteY4" fmla="*/ 0 h 2758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07563" h="2758678">
                    <a:moveTo>
                      <a:pt x="1023617" y="0"/>
                    </a:moveTo>
                    <a:lnTo>
                      <a:pt x="0" y="2758678"/>
                    </a:lnTo>
                    <a:lnTo>
                      <a:pt x="1693829" y="2758678"/>
                    </a:lnTo>
                    <a:lnTo>
                      <a:pt x="3407563" y="2758678"/>
                    </a:lnTo>
                    <a:lnTo>
                      <a:pt x="2364040" y="0"/>
                    </a:lnTo>
                    <a:close/>
                  </a:path>
                </a:pathLst>
              </a:custGeom>
              <a:gradFill>
                <a:gsLst>
                  <a:gs pos="0">
                    <a:srgbClr val="A2D9F7"/>
                  </a:gs>
                  <a:gs pos="100000">
                    <a:srgbClr val="9ECCE6">
                      <a:alpha val="0"/>
                    </a:srgbClr>
                  </a:gs>
                </a:gsLst>
                <a:lin ang="5400000" scaled="1"/>
              </a:gradFill>
              <a:ln w="7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47615ADB-869C-922D-EE36-C6B688F89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777584" y="1070823"/>
              <a:ext cx="697931" cy="65461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AED4DA12-5328-794B-D18B-DD20BEF89F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4914108" y="1056383"/>
              <a:ext cx="630544" cy="66905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0">
              <a:extLst>
                <a:ext uri="{FF2B5EF4-FFF2-40B4-BE49-F238E27FC236}">
                  <a16:creationId xmlns:a16="http://schemas.microsoft.com/office/drawing/2014/main" id="{E2D78175-DC11-D572-7C0A-440EC70AF378}"/>
                </a:ext>
              </a:extLst>
            </p:cNvPr>
            <p:cNvSpPr txBox="1"/>
            <p:nvPr/>
          </p:nvSpPr>
          <p:spPr>
            <a:xfrm>
              <a:off x="11572974" y="2257582"/>
              <a:ext cx="1836526" cy="629923"/>
            </a:xfrm>
            <a:prstGeom prst="rect">
              <a:avLst/>
            </a:prstGeom>
            <a:effectLst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Montserrat Bold" panose="00000800000000000000" pitchFamily="2" charset="-52"/>
                  <a:ea typeface="Montserrat Bold"/>
                  <a:cs typeface="Montserrat Bold"/>
                  <a:sym typeface="Montserrat Bold"/>
                </a:rPr>
                <a:t>Digital Transition</a:t>
              </a:r>
            </a:p>
          </p:txBody>
        </p:sp>
        <p:sp>
          <p:nvSpPr>
            <p:cNvPr id="17" name="TextBox 10">
              <a:extLst>
                <a:ext uri="{FF2B5EF4-FFF2-40B4-BE49-F238E27FC236}">
                  <a16:creationId xmlns:a16="http://schemas.microsoft.com/office/drawing/2014/main" id="{959634A0-6C01-888B-5236-65EFE6D3CA17}"/>
                </a:ext>
              </a:extLst>
            </p:cNvPr>
            <p:cNvSpPr txBox="1"/>
            <p:nvPr/>
          </p:nvSpPr>
          <p:spPr>
            <a:xfrm rot="2688178">
              <a:off x="15880176" y="1021151"/>
              <a:ext cx="1615196" cy="719913"/>
            </a:xfrm>
            <a:prstGeom prst="rect">
              <a:avLst/>
            </a:prstGeom>
            <a:effectLst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2800" dirty="0">
                  <a:solidFill>
                    <a:srgbClr val="4179BD"/>
                  </a:solidFill>
                  <a:latin typeface="Montserrat Bold" panose="00000800000000000000" pitchFamily="2" charset="-52"/>
                  <a:ea typeface="Montserrat Bold"/>
                  <a:cs typeface="Montserrat Bold"/>
                  <a:sym typeface="Montserrat Bold"/>
                </a:rPr>
                <a:t>Twin Transition</a:t>
              </a:r>
            </a:p>
          </p:txBody>
        </p:sp>
        <p:sp>
          <p:nvSpPr>
            <p:cNvPr id="18" name="TextBox 10">
              <a:extLst>
                <a:ext uri="{FF2B5EF4-FFF2-40B4-BE49-F238E27FC236}">
                  <a16:creationId xmlns:a16="http://schemas.microsoft.com/office/drawing/2014/main" id="{E7314CDF-1F04-5846-7E2D-C4DAC115BB46}"/>
                </a:ext>
              </a:extLst>
            </p:cNvPr>
            <p:cNvSpPr txBox="1"/>
            <p:nvPr/>
          </p:nvSpPr>
          <p:spPr>
            <a:xfrm>
              <a:off x="14781527" y="2257582"/>
              <a:ext cx="2078482" cy="629923"/>
            </a:xfrm>
            <a:prstGeom prst="rect">
              <a:avLst/>
            </a:prstGeom>
            <a:effectLst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Montserrat Bold" panose="00000800000000000000" pitchFamily="2" charset="-52"/>
                  <a:ea typeface="Montserrat Bold"/>
                  <a:cs typeface="Montserrat Bold"/>
                  <a:sym typeface="Montserrat Bold"/>
                </a:rPr>
                <a:t>Sustainability Transition</a:t>
              </a:r>
            </a:p>
          </p:txBody>
        </p:sp>
        <p:sp>
          <p:nvSpPr>
            <p:cNvPr id="19" name="TextBox 10">
              <a:extLst>
                <a:ext uri="{FF2B5EF4-FFF2-40B4-BE49-F238E27FC236}">
                  <a16:creationId xmlns:a16="http://schemas.microsoft.com/office/drawing/2014/main" id="{B34B2A7A-F231-2369-4E16-AAAD1EFB7A9F}"/>
                </a:ext>
              </a:extLst>
            </p:cNvPr>
            <p:cNvSpPr txBox="1"/>
            <p:nvPr/>
          </p:nvSpPr>
          <p:spPr>
            <a:xfrm>
              <a:off x="13147773" y="2115522"/>
              <a:ext cx="2078482" cy="40626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Montserrat Bold" panose="00000800000000000000" pitchFamily="2" charset="-52"/>
                  <a:ea typeface="Montserrat Bold"/>
                  <a:cs typeface="Montserrat Bold"/>
                  <a:sym typeface="Montserrat Bold"/>
                </a:rPr>
                <a:t>Greening </a:t>
              </a:r>
            </a:p>
            <a:p>
              <a:pPr algn="ctr"/>
              <a:r>
                <a:rPr lang="en-US" sz="1600" dirty="0">
                  <a:solidFill>
                    <a:schemeClr val="bg1"/>
                  </a:solidFill>
                  <a:latin typeface="Montserrat Bold" panose="00000800000000000000" pitchFamily="2" charset="-52"/>
                  <a:ea typeface="Montserrat Bold"/>
                  <a:cs typeface="Montserrat Bold"/>
                  <a:sym typeface="Montserrat Bold"/>
                </a:rPr>
                <a:t>OF &amp; BY</a:t>
              </a:r>
            </a:p>
          </p:txBody>
        </p:sp>
        <p:sp>
          <p:nvSpPr>
            <p:cNvPr id="20" name="TextBox 10">
              <a:extLst>
                <a:ext uri="{FF2B5EF4-FFF2-40B4-BE49-F238E27FC236}">
                  <a16:creationId xmlns:a16="http://schemas.microsoft.com/office/drawing/2014/main" id="{0C12BBE7-07A4-B985-4A19-830F7DE0D4F8}"/>
                </a:ext>
              </a:extLst>
            </p:cNvPr>
            <p:cNvSpPr txBox="1"/>
            <p:nvPr/>
          </p:nvSpPr>
          <p:spPr>
            <a:xfrm>
              <a:off x="13147773" y="2645842"/>
              <a:ext cx="2078482" cy="25391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Montserrat Bold" panose="00000800000000000000" pitchFamily="2" charset="-52"/>
                  <a:ea typeface="Montserrat Bold"/>
                  <a:cs typeface="Montserrat Bold"/>
                  <a:sym typeface="Montserrat Bold"/>
                </a:rPr>
                <a:t>IT &amp; Data</a:t>
              </a:r>
            </a:p>
          </p:txBody>
        </p:sp>
        <p:sp>
          <p:nvSpPr>
            <p:cNvPr id="21" name="TextBox 10">
              <a:extLst>
                <a:ext uri="{FF2B5EF4-FFF2-40B4-BE49-F238E27FC236}">
                  <a16:creationId xmlns:a16="http://schemas.microsoft.com/office/drawing/2014/main" id="{8978AED1-7369-42B8-7C51-66CCE6771BDA}"/>
                </a:ext>
              </a:extLst>
            </p:cNvPr>
            <p:cNvSpPr txBox="1"/>
            <p:nvPr/>
          </p:nvSpPr>
          <p:spPr>
            <a:xfrm>
              <a:off x="12477950" y="4062270"/>
              <a:ext cx="3428994" cy="157426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2000" dirty="0">
                  <a:solidFill>
                    <a:srgbClr val="FFFFCC"/>
                  </a:solidFill>
                  <a:latin typeface="Montserrat Bold" panose="00000800000000000000" pitchFamily="2" charset="-52"/>
                  <a:sym typeface="Montserrat Bold"/>
                </a:rPr>
                <a:t>the</a:t>
              </a:r>
              <a:r>
                <a:rPr lang="en-US" sz="2400" dirty="0">
                  <a:solidFill>
                    <a:srgbClr val="FFFFCC"/>
                  </a:solidFill>
                  <a:latin typeface="Montserrat Bold" panose="00000800000000000000" pitchFamily="2" charset="-52"/>
                  <a:sym typeface="Montserrat Bold"/>
                </a:rPr>
                <a:t> </a:t>
              </a:r>
            </a:p>
            <a:p>
              <a:pPr algn="ctr"/>
              <a:r>
                <a:rPr lang="en-US" sz="2800" dirty="0">
                  <a:solidFill>
                    <a:srgbClr val="FFFFCC"/>
                  </a:solidFill>
                  <a:latin typeface="Montserrat Bold" panose="00000800000000000000" pitchFamily="2" charset="-52"/>
                  <a:sym typeface="Montserrat Bold"/>
                </a:rPr>
                <a:t>Sweet Shot</a:t>
              </a:r>
            </a:p>
            <a:p>
              <a:pPr algn="ctr"/>
              <a:r>
                <a:rPr lang="en-US" sz="2000" dirty="0">
                  <a:solidFill>
                    <a:srgbClr val="FFFFCC"/>
                  </a:solidFill>
                  <a:latin typeface="Montserrat Bold" panose="00000800000000000000" pitchFamily="2" charset="-52"/>
                  <a:sym typeface="Montserrat Bold"/>
                </a:rPr>
                <a:t>where Digital amplifiers Sustainability </a:t>
              </a:r>
            </a:p>
            <a:p>
              <a:pPr algn="ctr"/>
              <a:endParaRPr lang="en-US" sz="2800" dirty="0">
                <a:solidFill>
                  <a:schemeClr val="bg1"/>
                </a:solidFill>
                <a:latin typeface="Montserrat Bold" panose="00000800000000000000" pitchFamily="2" charset="-52"/>
                <a:ea typeface="Montserrat Bold"/>
                <a:cs typeface="Montserrat Bold"/>
                <a:sym typeface="Montserrat Bold"/>
              </a:endParaRPr>
            </a:p>
          </p:txBody>
        </p:sp>
      </p:grpSp>
      <p:sp>
        <p:nvSpPr>
          <p:cNvPr id="37" name="AutoShape 7">
            <a:extLst>
              <a:ext uri="{FF2B5EF4-FFF2-40B4-BE49-F238E27FC236}">
                <a16:creationId xmlns:a16="http://schemas.microsoft.com/office/drawing/2014/main" id="{AB83E4BC-1F34-AAC2-2009-EFAD83B85FBE}"/>
              </a:ext>
            </a:extLst>
          </p:cNvPr>
          <p:cNvSpPr/>
          <p:nvPr/>
        </p:nvSpPr>
        <p:spPr>
          <a:xfrm flipV="1">
            <a:off x="-1" y="9105899"/>
            <a:ext cx="15157619" cy="0"/>
          </a:xfrm>
          <a:prstGeom prst="line">
            <a:avLst/>
          </a:prstGeom>
          <a:ln w="28575" cap="rnd">
            <a:solidFill>
              <a:schemeClr val="bg1">
                <a:lumMod val="85000"/>
              </a:scheme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A7DB2466-6EDC-D3E9-1809-6EE47FC93DA6}"/>
              </a:ext>
            </a:extLst>
          </p:cNvPr>
          <p:cNvSpPr txBox="1"/>
          <p:nvPr/>
        </p:nvSpPr>
        <p:spPr>
          <a:xfrm>
            <a:off x="632652" y="9336381"/>
            <a:ext cx="4545265" cy="68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2050"/>
              </a:lnSpc>
              <a:spcBef>
                <a:spcPct val="0"/>
              </a:spcBef>
            </a:pPr>
            <a:endParaRPr lang="en-US" sz="2050" u="none" dirty="0">
              <a:solidFill>
                <a:schemeClr val="bg1">
                  <a:lumMod val="75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2050" dirty="0">
                <a:solidFill>
                  <a:schemeClr val="bg1">
                    <a:lumMod val="75000"/>
                  </a:schemeClr>
                </a:solidFill>
                <a:latin typeface="Montserrat"/>
                <a:sym typeface="Montserrat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https://innovinnprom.com/</a:t>
            </a:r>
            <a:endParaRPr lang="en-US" sz="2050" dirty="0">
              <a:solidFill>
                <a:schemeClr val="bg1">
                  <a:lumMod val="75000"/>
                </a:schemeClr>
              </a:solidFill>
              <a:latin typeface="Montserrat"/>
              <a:sym typeface="Montserrat"/>
            </a:endParaRP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6A7BEB2E-ACBF-D044-AC14-5235A71F6504}"/>
              </a:ext>
            </a:extLst>
          </p:cNvPr>
          <p:cNvSpPr txBox="1"/>
          <p:nvPr/>
        </p:nvSpPr>
        <p:spPr>
          <a:xfrm>
            <a:off x="609288" y="407251"/>
            <a:ext cx="11789909" cy="700769"/>
          </a:xfrm>
          <a:prstGeom prst="rect">
            <a:avLst/>
          </a:prstGeom>
          <a:effectLst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100"/>
              </a:lnSpc>
            </a:pPr>
            <a:r>
              <a:rPr lang="en-US" sz="3600" dirty="0">
                <a:solidFill>
                  <a:srgbClr val="19598D"/>
                </a:solidFill>
                <a:latin typeface="Montserrat"/>
                <a:ea typeface="+mn-lt"/>
                <a:cs typeface="+mn-lt"/>
                <a:sym typeface="Montserrat Bold"/>
              </a:rPr>
              <a:t>Digital Transformation with INNOVINNPROM</a:t>
            </a:r>
            <a:endParaRPr lang="en-US" sz="3600" dirty="0">
              <a:solidFill>
                <a:srgbClr val="19598D"/>
              </a:solidFill>
              <a:latin typeface="Montserrat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5047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3809EA-218D-9138-583D-D51B057B58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B5E4564A-530F-F03E-F48A-1B9A326AF8A7}"/>
              </a:ext>
            </a:extLst>
          </p:cNvPr>
          <p:cNvSpPr/>
          <p:nvPr/>
        </p:nvSpPr>
        <p:spPr>
          <a:xfrm>
            <a:off x="0" y="1411335"/>
            <a:ext cx="18287999" cy="7694564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utoShape 7">
            <a:extLst>
              <a:ext uri="{FF2B5EF4-FFF2-40B4-BE49-F238E27FC236}">
                <a16:creationId xmlns:a16="http://schemas.microsoft.com/office/drawing/2014/main" id="{A517404A-AD07-78FF-E1C9-8EF0E1FC8AD3}"/>
              </a:ext>
            </a:extLst>
          </p:cNvPr>
          <p:cNvSpPr/>
          <p:nvPr/>
        </p:nvSpPr>
        <p:spPr>
          <a:xfrm flipV="1">
            <a:off x="-1" y="9105899"/>
            <a:ext cx="18288001" cy="1"/>
          </a:xfrm>
          <a:prstGeom prst="line">
            <a:avLst/>
          </a:prstGeom>
          <a:ln w="28575" cap="rnd">
            <a:solidFill>
              <a:schemeClr val="bg1">
                <a:lumMod val="85000"/>
              </a:scheme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18F0F58-26A0-6EF1-A99B-D0A910B09F02}"/>
              </a:ext>
            </a:extLst>
          </p:cNvPr>
          <p:cNvSpPr/>
          <p:nvPr/>
        </p:nvSpPr>
        <p:spPr>
          <a:xfrm>
            <a:off x="0" y="9138353"/>
            <a:ext cx="18288000" cy="1232158"/>
          </a:xfrm>
          <a:prstGeom prst="rect">
            <a:avLst/>
          </a:prstGeom>
          <a:solidFill>
            <a:srgbClr val="1959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792000" bIns="45720" rtlCol="0" anchor="ctr"/>
          <a:lstStyle/>
          <a:p>
            <a:pPr marL="542925">
              <a:spcBef>
                <a:spcPts val="600"/>
              </a:spcBef>
            </a:pPr>
            <a:r>
              <a:rPr lang="en-US" sz="2400" noProof="0" dirty="0">
                <a:solidFill>
                  <a:schemeClr val="accent5">
                    <a:lumMod val="20000"/>
                    <a:lumOff val="80000"/>
                  </a:schemeClr>
                </a:solidFill>
                <a:latin typeface="Montserrat"/>
                <a:ea typeface="+mn-lt"/>
                <a:cs typeface="+mn-lt"/>
              </a:rPr>
              <a:t>In addition, INNOVINNPROM cooperates with a number of international companies and digital innovation hubs to scale up sustainability solutions and innovative technologies in Ukraine</a:t>
            </a:r>
            <a:endParaRPr lang="en-US" noProof="0" dirty="0">
              <a:solidFill>
                <a:schemeClr val="accent5">
                  <a:lumMod val="20000"/>
                  <a:lumOff val="80000"/>
                </a:schemeClr>
              </a:solidFill>
              <a:latin typeface="Montserrat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CE5E46A-0235-CD0A-28F7-A9A0BD2CC2E7}"/>
              </a:ext>
            </a:extLst>
          </p:cNvPr>
          <p:cNvGrpSpPr/>
          <p:nvPr/>
        </p:nvGrpSpPr>
        <p:grpSpPr>
          <a:xfrm>
            <a:off x="0" y="1682387"/>
            <a:ext cx="18288000" cy="1200700"/>
            <a:chOff x="0" y="2165454"/>
            <a:chExt cx="18288000" cy="1200700"/>
          </a:xfrm>
          <a:effectLst/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18FEE61-8215-D866-CA90-C8A22D28EAB4}"/>
                </a:ext>
              </a:extLst>
            </p:cNvPr>
            <p:cNvSpPr/>
            <p:nvPr/>
          </p:nvSpPr>
          <p:spPr>
            <a:xfrm>
              <a:off x="0" y="2165454"/>
              <a:ext cx="18288000" cy="1200700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792000" rtlCol="0" anchor="ctr"/>
            <a:lstStyle/>
            <a:p>
              <a:pPr marL="1795463" indent="-1708150"/>
              <a:endParaRPr lang="uk-UA" sz="2400" b="1" dirty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-52"/>
                <a:cs typeface="Calibri" panose="020F050202020403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D0E8F63-BF74-B07D-86C6-227335E150A3}"/>
                </a:ext>
              </a:extLst>
            </p:cNvPr>
            <p:cNvSpPr/>
            <p:nvPr/>
          </p:nvSpPr>
          <p:spPr>
            <a:xfrm>
              <a:off x="4094008" y="2189506"/>
              <a:ext cx="13889187" cy="1176648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792000" bIns="45720" rtlCol="0" anchor="ctr"/>
            <a:lstStyle/>
            <a:p>
              <a:pPr marL="1795145" indent="-1708150"/>
              <a:r>
                <a:rPr lang="en-US" sz="2400" noProof="0" dirty="0">
                  <a:solidFill>
                    <a:srgbClr val="19598D"/>
                  </a:solidFill>
                  <a:latin typeface="Montserrat"/>
                  <a:ea typeface="+mn-lt"/>
                  <a:cs typeface="+mn-lt"/>
                </a:rPr>
                <a:t>Project in the field of energy efficiency of production</a:t>
              </a:r>
              <a:endParaRPr lang="en-US" noProof="0" dirty="0">
                <a:latin typeface="Montserrat"/>
              </a:endParaRPr>
            </a:p>
            <a:p>
              <a:pPr marL="1795145" indent="-1708150"/>
              <a:r>
                <a:rPr lang="en-US" sz="2400" noProof="0" dirty="0">
                  <a:solidFill>
                    <a:schemeClr val="accent5">
                      <a:lumMod val="75000"/>
                    </a:schemeClr>
                  </a:solidFill>
                  <a:latin typeface="Montserrat"/>
                  <a:ea typeface="+mn-lt"/>
                  <a:cs typeface="+mn-lt"/>
                </a:rPr>
                <a:t>Control and optimization of energy costs</a:t>
              </a:r>
              <a:endParaRPr lang="en-US" noProof="0" dirty="0">
                <a:solidFill>
                  <a:schemeClr val="accent5">
                    <a:lumMod val="75000"/>
                  </a:schemeClr>
                </a:solidFill>
                <a:latin typeface="Montserrat"/>
              </a:endParaRPr>
            </a:p>
          </p:txBody>
        </p:sp>
        <p:pic>
          <p:nvPicPr>
            <p:cNvPr id="30" name="Рисунок 6">
              <a:extLst>
                <a:ext uri="{FF2B5EF4-FFF2-40B4-BE49-F238E27FC236}">
                  <a16:creationId xmlns:a16="http://schemas.microsoft.com/office/drawing/2014/main" id="{6231CFF5-D5EA-1871-7B11-3A87CD467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0142" y="2352839"/>
              <a:ext cx="1559654" cy="767054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C8B00B6-215A-D48B-070E-D90E4BC1C548}"/>
                </a:ext>
              </a:extLst>
            </p:cNvPr>
            <p:cNvSpPr txBox="1"/>
            <p:nvPr/>
          </p:nvSpPr>
          <p:spPr>
            <a:xfrm>
              <a:off x="12954000" y="2200210"/>
              <a:ext cx="4504035" cy="1027333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en-US" sz="1600" noProof="0" dirty="0">
                  <a:solidFill>
                    <a:schemeClr val="accent5">
                      <a:lumMod val="50000"/>
                    </a:schemeClr>
                  </a:solidFill>
                  <a:latin typeface="Montserrat"/>
                  <a:ea typeface="+mn-lt"/>
                  <a:cs typeface="+mn-lt"/>
                </a:rPr>
                <a:t>funding from the EU's </a:t>
              </a:r>
              <a:r>
                <a:rPr lang="en-US" sz="1600" b="0" noProof="0" dirty="0">
                  <a:solidFill>
                    <a:schemeClr val="accent5">
                      <a:lumMod val="50000"/>
                    </a:schemeClr>
                  </a:solidFill>
                  <a:latin typeface="Montserrat"/>
                  <a:ea typeface="+mn-lt"/>
                  <a:cs typeface="+mn-lt"/>
                </a:rPr>
                <a:t>Horizon 2020 </a:t>
              </a:r>
              <a:r>
                <a:rPr lang="en-US" sz="1600" noProof="0" dirty="0">
                  <a:solidFill>
                    <a:schemeClr val="accent5">
                      <a:lumMod val="50000"/>
                    </a:schemeClr>
                  </a:solidFill>
                  <a:latin typeface="Montserrat"/>
                  <a:ea typeface="+mn-lt"/>
                  <a:cs typeface="+mn-lt"/>
                </a:rPr>
                <a:t>research and innovation programme</a:t>
              </a:r>
              <a:endParaRPr lang="en-US" noProof="0" dirty="0">
                <a:solidFill>
                  <a:schemeClr val="accent5">
                    <a:lumMod val="50000"/>
                  </a:schemeClr>
                </a:solidFill>
                <a:latin typeface="Montserrat"/>
              </a:endParaRPr>
            </a:p>
            <a:p>
              <a:pPr>
                <a:lnSpc>
                  <a:spcPts val="2500"/>
                </a:lnSpc>
              </a:pPr>
              <a:r>
                <a:rPr lang="en-US" sz="1600" noProof="0" dirty="0">
                  <a:solidFill>
                    <a:schemeClr val="accent5">
                      <a:lumMod val="50000"/>
                    </a:schemeClr>
                  </a:solidFill>
                  <a:latin typeface="Montserrat"/>
                  <a:ea typeface="+mn-lt"/>
                  <a:cs typeface="+mn-lt"/>
                </a:rPr>
                <a:t>Under grant agreement No.</a:t>
              </a:r>
              <a:r>
                <a:rPr lang="en-US" sz="1600" b="0" noProof="0" dirty="0">
                  <a:solidFill>
                    <a:schemeClr val="accent5">
                      <a:lumMod val="50000"/>
                    </a:schemeClr>
                  </a:solidFill>
                  <a:latin typeface="Montserrat"/>
                  <a:ea typeface="+mn-lt"/>
                  <a:cs typeface="+mn-lt"/>
                </a:rPr>
                <a:t> 873155</a:t>
              </a:r>
              <a:endParaRPr lang="en-US" noProof="0" dirty="0">
                <a:solidFill>
                  <a:schemeClr val="accent5">
                    <a:lumMod val="50000"/>
                  </a:schemeClr>
                </a:solidFill>
                <a:latin typeface="Montserrat"/>
                <a:ea typeface="+mn-lt"/>
                <a:cs typeface="+mn-lt"/>
              </a:endParaRPr>
            </a:p>
          </p:txBody>
        </p:sp>
        <p:pic>
          <p:nvPicPr>
            <p:cNvPr id="31" name="Рисунок 8">
              <a:extLst>
                <a:ext uri="{FF2B5EF4-FFF2-40B4-BE49-F238E27FC236}">
                  <a16:creationId xmlns:a16="http://schemas.microsoft.com/office/drawing/2014/main" id="{17FE1010-F15F-5875-6BCA-D967BEFE9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73819" y="2623024"/>
              <a:ext cx="920500" cy="559561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C5822B6-3AC2-EACE-2904-B67A125B61C4}"/>
              </a:ext>
            </a:extLst>
          </p:cNvPr>
          <p:cNvGrpSpPr/>
          <p:nvPr/>
        </p:nvGrpSpPr>
        <p:grpSpPr>
          <a:xfrm>
            <a:off x="-1" y="3142362"/>
            <a:ext cx="18288000" cy="1161922"/>
            <a:chOff x="-1" y="3520052"/>
            <a:chExt cx="18288000" cy="1161922"/>
          </a:xfrm>
          <a:effectLst/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AF45D6E-04D4-9E91-1DF0-60D597CA6C3C}"/>
                </a:ext>
              </a:extLst>
            </p:cNvPr>
            <p:cNvSpPr/>
            <p:nvPr/>
          </p:nvSpPr>
          <p:spPr>
            <a:xfrm>
              <a:off x="-1" y="3561800"/>
              <a:ext cx="18288000" cy="1120174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792000" rtlCol="0" anchor="ctr"/>
            <a:lstStyle/>
            <a:p>
              <a:pPr marL="1795463" indent="-1708150"/>
              <a:endParaRPr lang="uk-UA" sz="2400" b="1" dirty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-52"/>
                <a:cs typeface="Calibri" panose="020F0502020204030204" pitchFamily="34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52385A6-B4E6-19DE-53EA-6083652EDE3A}"/>
                </a:ext>
              </a:extLst>
            </p:cNvPr>
            <p:cNvSpPr/>
            <p:nvPr/>
          </p:nvSpPr>
          <p:spPr>
            <a:xfrm>
              <a:off x="4094004" y="3520052"/>
              <a:ext cx="13889189" cy="1161922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792000" bIns="45720" rtlCol="0" anchor="ctr"/>
            <a:lstStyle/>
            <a:p>
              <a:pPr marL="1795145" indent="-1708150"/>
              <a:r>
                <a:rPr lang="en-US" sz="2400" noProof="0" dirty="0">
                  <a:solidFill>
                    <a:srgbClr val="19598D"/>
                  </a:solidFill>
                  <a:latin typeface="Montserrat"/>
                  <a:ea typeface="+mn-lt"/>
                  <a:cs typeface="+mn-lt"/>
                </a:rPr>
                <a:t>Grain storage quality control project</a:t>
              </a:r>
              <a:endParaRPr lang="en-US" noProof="0" dirty="0">
                <a:latin typeface="Montserrat"/>
              </a:endParaRPr>
            </a:p>
            <a:p>
              <a:pPr marL="1795145" indent="-1708150"/>
              <a:r>
                <a:rPr lang="en-US" sz="2400" noProof="0" dirty="0">
                  <a:solidFill>
                    <a:schemeClr val="accent5">
                      <a:lumMod val="75000"/>
                    </a:schemeClr>
                  </a:solidFill>
                  <a:latin typeface="Montserrat"/>
                  <a:ea typeface="+mn-lt"/>
                  <a:cs typeface="+mn-lt"/>
                </a:rPr>
                <a:t>Development of grain quality control technologies</a:t>
              </a:r>
              <a:endParaRPr lang="en-US" noProof="0" dirty="0">
                <a:solidFill>
                  <a:schemeClr val="accent5">
                    <a:lumMod val="75000"/>
                  </a:schemeClr>
                </a:solidFill>
                <a:latin typeface="Montserrat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B8A408C-83A4-9481-CAA7-56C29F38C55A}"/>
                </a:ext>
              </a:extLst>
            </p:cNvPr>
            <p:cNvSpPr txBox="1"/>
            <p:nvPr/>
          </p:nvSpPr>
          <p:spPr>
            <a:xfrm>
              <a:off x="12953999" y="3589634"/>
              <a:ext cx="5029197" cy="1039387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en-US" sz="1600" noProof="0" dirty="0">
                  <a:solidFill>
                    <a:schemeClr val="accent5">
                      <a:lumMod val="50000"/>
                    </a:schemeClr>
                  </a:solidFill>
                  <a:latin typeface="Montserrat"/>
                  <a:ea typeface="+mn-lt"/>
                  <a:cs typeface="+mn-lt"/>
                </a:rPr>
                <a:t>funding from the EU's </a:t>
              </a:r>
              <a:r>
                <a:rPr lang="en-US" sz="1600" b="0" noProof="0" dirty="0">
                  <a:solidFill>
                    <a:schemeClr val="accent5">
                      <a:lumMod val="50000"/>
                    </a:schemeClr>
                  </a:solidFill>
                  <a:latin typeface="Montserrat"/>
                  <a:ea typeface="+mn-lt"/>
                  <a:cs typeface="+mn-lt"/>
                </a:rPr>
                <a:t>Horizon 2020</a:t>
              </a:r>
              <a:r>
                <a:rPr lang="en-US" sz="1600" noProof="0" dirty="0">
                  <a:solidFill>
                    <a:schemeClr val="accent5">
                      <a:lumMod val="50000"/>
                    </a:schemeClr>
                  </a:solidFill>
                  <a:latin typeface="Montserrat"/>
                  <a:ea typeface="+mn-lt"/>
                  <a:cs typeface="+mn-lt"/>
                </a:rPr>
                <a:t> research and innovation programme</a:t>
              </a:r>
              <a:endParaRPr lang="en-US" noProof="0" dirty="0">
                <a:solidFill>
                  <a:schemeClr val="accent5">
                    <a:lumMod val="50000"/>
                  </a:schemeClr>
                </a:solidFill>
                <a:latin typeface="Montserrat"/>
              </a:endParaRPr>
            </a:p>
            <a:p>
              <a:pPr>
                <a:lnSpc>
                  <a:spcPts val="2500"/>
                </a:lnSpc>
              </a:pPr>
              <a:r>
                <a:rPr lang="en-US" sz="1600" noProof="0" dirty="0">
                  <a:solidFill>
                    <a:schemeClr val="accent5">
                      <a:lumMod val="50000"/>
                    </a:schemeClr>
                  </a:solidFill>
                  <a:latin typeface="Montserrat"/>
                  <a:ea typeface="+mn-lt"/>
                  <a:cs typeface="+mn-lt"/>
                </a:rPr>
                <a:t>under grant agreement No.</a:t>
              </a:r>
              <a:r>
                <a:rPr lang="en-US" sz="1600" b="0" noProof="0" dirty="0">
                  <a:solidFill>
                    <a:schemeClr val="accent5">
                      <a:lumMod val="50000"/>
                    </a:schemeClr>
                  </a:solidFill>
                  <a:latin typeface="Montserrat"/>
                  <a:ea typeface="+mn-lt"/>
                  <a:cs typeface="+mn-lt"/>
                </a:rPr>
                <a:t> </a:t>
              </a:r>
              <a:r>
                <a:rPr lang="en-US" sz="1600" noProof="0" dirty="0">
                  <a:solidFill>
                    <a:schemeClr val="accent5">
                      <a:lumMod val="50000"/>
                    </a:schemeClr>
                  </a:solidFill>
                  <a:latin typeface="Montserrat"/>
                  <a:ea typeface="+mn-lt"/>
                  <a:cs typeface="+mn-lt"/>
                </a:rPr>
                <a:t>101104445</a:t>
              </a:r>
              <a:endParaRPr lang="en-US" noProof="0" dirty="0">
                <a:solidFill>
                  <a:schemeClr val="accent5">
                    <a:lumMod val="50000"/>
                  </a:schemeClr>
                </a:solidFill>
                <a:latin typeface="Calibri"/>
                <a:ea typeface="+mn-lt"/>
                <a:cs typeface="+mn-lt"/>
              </a:endParaRPr>
            </a:p>
          </p:txBody>
        </p:sp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id="{2A471D0C-AC2F-E508-4A55-7A99CEA86A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r="48652" b="9435"/>
            <a:stretch/>
          </p:blipFill>
          <p:spPr>
            <a:xfrm>
              <a:off x="367927" y="3765267"/>
              <a:ext cx="3726074" cy="768633"/>
            </a:xfrm>
            <a:prstGeom prst="rect">
              <a:avLst/>
            </a:prstGeom>
          </p:spPr>
        </p:pic>
        <p:pic>
          <p:nvPicPr>
            <p:cNvPr id="20" name="Рисунок 8">
              <a:extLst>
                <a:ext uri="{FF2B5EF4-FFF2-40B4-BE49-F238E27FC236}">
                  <a16:creationId xmlns:a16="http://schemas.microsoft.com/office/drawing/2014/main" id="{7FCC00C5-A309-C6C8-E4DE-657C2DDF30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73819" y="3956398"/>
              <a:ext cx="920500" cy="559561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0799E58-7A5D-1E2D-117F-C42BF0ADF46E}"/>
              </a:ext>
            </a:extLst>
          </p:cNvPr>
          <p:cNvGrpSpPr/>
          <p:nvPr/>
        </p:nvGrpSpPr>
        <p:grpSpPr>
          <a:xfrm>
            <a:off x="-1" y="4563559"/>
            <a:ext cx="18288000" cy="1200700"/>
            <a:chOff x="-1" y="4838700"/>
            <a:chExt cx="18288000" cy="1200700"/>
          </a:xfrm>
          <a:effectLst/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677021A-77CE-5B88-6456-FBA3B31399DD}"/>
                </a:ext>
              </a:extLst>
            </p:cNvPr>
            <p:cNvSpPr/>
            <p:nvPr/>
          </p:nvSpPr>
          <p:spPr>
            <a:xfrm>
              <a:off x="-1" y="4838700"/>
              <a:ext cx="18288000" cy="1200700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792000" rtlCol="0" anchor="ctr"/>
            <a:lstStyle/>
            <a:p>
              <a:pPr marL="1795463" indent="-1708150"/>
              <a:endParaRPr lang="uk-UA" sz="2400" b="1" dirty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-52"/>
                <a:cs typeface="Calibri" panose="020F0502020204030204" pitchFamily="34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405C785F-4A8C-0E76-4B7A-FA411FCA10C6}"/>
                </a:ext>
              </a:extLst>
            </p:cNvPr>
            <p:cNvSpPr/>
            <p:nvPr/>
          </p:nvSpPr>
          <p:spPr>
            <a:xfrm>
              <a:off x="4094004" y="4923331"/>
              <a:ext cx="13889189" cy="1116069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792000" bIns="45720" rtlCol="0" anchor="ctr"/>
            <a:lstStyle/>
            <a:p>
              <a:pPr marL="1795145" indent="-1708150"/>
              <a:r>
                <a:rPr lang="en-US" sz="2400" noProof="0" dirty="0">
                  <a:solidFill>
                    <a:srgbClr val="19598D"/>
                  </a:solidFill>
                  <a:latin typeface="Montserrat"/>
                  <a:ea typeface="+mn-lt"/>
                  <a:cs typeface="+mn-lt"/>
                </a:rPr>
                <a:t>Sustainable development services project</a:t>
              </a:r>
              <a:endParaRPr lang="en-US" noProof="0" dirty="0">
                <a:latin typeface="Montserrat"/>
                <a:ea typeface="Calibri"/>
                <a:cs typeface="Calibri"/>
              </a:endParaRPr>
            </a:p>
            <a:p>
              <a:pPr marL="1795145" indent="-1708150"/>
              <a:r>
                <a:rPr lang="en-US" sz="2400" noProof="0" dirty="0">
                  <a:solidFill>
                    <a:schemeClr val="accent5">
                      <a:lumMod val="75000"/>
                    </a:schemeClr>
                  </a:solidFill>
                  <a:latin typeface="Montserrat"/>
                  <a:ea typeface="+mn-lt"/>
                  <a:cs typeface="+mn-lt"/>
                </a:rPr>
                <a:t>Optimizing the processes of two Ukrainian companies</a:t>
              </a:r>
              <a:endParaRPr lang="en-US" noProof="0" dirty="0">
                <a:solidFill>
                  <a:schemeClr val="accent5">
                    <a:lumMod val="75000"/>
                  </a:schemeClr>
                </a:solidFill>
                <a:latin typeface="Montserrat"/>
                <a:ea typeface="Calibri"/>
                <a:cs typeface="Calibri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6CDD11F-391E-4671-EFEB-2216356CB48A}"/>
                </a:ext>
              </a:extLst>
            </p:cNvPr>
            <p:cNvSpPr txBox="1"/>
            <p:nvPr/>
          </p:nvSpPr>
          <p:spPr>
            <a:xfrm>
              <a:off x="12954000" y="4924622"/>
              <a:ext cx="5029197" cy="1034066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en-US" sz="1600" noProof="0" dirty="0">
                  <a:solidFill>
                    <a:schemeClr val="accent5">
                      <a:lumMod val="50000"/>
                    </a:schemeClr>
                  </a:solidFill>
                  <a:latin typeface="Montserrat"/>
                  <a:ea typeface="+mn-lt"/>
                  <a:cs typeface="+mn-lt"/>
                </a:rPr>
                <a:t>funding from the EU's </a:t>
              </a:r>
              <a:r>
                <a:rPr lang="en-US" sz="1600" b="0" noProof="0" dirty="0">
                  <a:solidFill>
                    <a:schemeClr val="accent5">
                      <a:lumMod val="50000"/>
                    </a:schemeClr>
                  </a:solidFill>
                  <a:latin typeface="Montserrat"/>
                  <a:ea typeface="+mn-lt"/>
                  <a:cs typeface="+mn-lt"/>
                </a:rPr>
                <a:t>Horizon 2020 </a:t>
              </a:r>
              <a:r>
                <a:rPr lang="en-US" sz="1600" noProof="0" dirty="0">
                  <a:solidFill>
                    <a:schemeClr val="accent5">
                      <a:lumMod val="50000"/>
                    </a:schemeClr>
                  </a:solidFill>
                  <a:latin typeface="Montserrat"/>
                  <a:ea typeface="+mn-lt"/>
                  <a:cs typeface="+mn-lt"/>
                </a:rPr>
                <a:t>research and innovation programme</a:t>
              </a:r>
              <a:r>
                <a:rPr lang="en-US" sz="1600" noProof="0" dirty="0">
                  <a:solidFill>
                    <a:schemeClr val="accent5">
                      <a:lumMod val="50000"/>
                    </a:schemeClr>
                  </a:solidFill>
                  <a:latin typeface="Montserrat"/>
                  <a:ea typeface="Calibri"/>
                  <a:cs typeface="Calibri"/>
                </a:rPr>
                <a:t> </a:t>
              </a:r>
              <a:br>
                <a:rPr lang="en-US" sz="1600" b="0" noProof="0" dirty="0">
                  <a:latin typeface="Montserrat" panose="00000500000000000000" pitchFamily="2" charset="-52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600" noProof="0" dirty="0">
                  <a:solidFill>
                    <a:srgbClr val="19598D"/>
                  </a:solidFill>
                  <a:latin typeface="Montserrat"/>
                  <a:ea typeface="+mn-lt"/>
                  <a:cs typeface="+mn-lt"/>
                </a:rPr>
                <a:t>under grant agreement No.</a:t>
              </a:r>
              <a:r>
                <a:rPr lang="en-US" sz="1600" b="0" noProof="0" dirty="0">
                  <a:solidFill>
                    <a:srgbClr val="19598D"/>
                  </a:solidFill>
                  <a:latin typeface="Montserrat"/>
                  <a:ea typeface="+mn-lt"/>
                  <a:cs typeface="+mn-lt"/>
                </a:rPr>
                <a:t> </a:t>
              </a:r>
              <a:r>
                <a:rPr lang="en-US" sz="1600" noProof="0" dirty="0">
                  <a:solidFill>
                    <a:srgbClr val="19598D"/>
                  </a:solidFill>
                  <a:latin typeface="Montserrat"/>
                  <a:ea typeface="+mn-lt"/>
                  <a:cs typeface="+mn-lt"/>
                </a:rPr>
                <a:t>101058613</a:t>
              </a:r>
              <a:endParaRPr lang="en-US" noProof="0" dirty="0">
                <a:solidFill>
                  <a:srgbClr val="19598D"/>
                </a:solidFill>
                <a:latin typeface="Montserrat"/>
                <a:ea typeface="+mn-lt"/>
                <a:cs typeface="+mn-lt"/>
              </a:endParaRPr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2647E5C5-B425-28A6-5923-5071A98A78D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800" y="5008751"/>
              <a:ext cx="2266339" cy="896989"/>
            </a:xfrm>
            <a:prstGeom prst="rect">
              <a:avLst/>
            </a:prstGeom>
          </p:spPr>
        </p:pic>
        <p:pic>
          <p:nvPicPr>
            <p:cNvPr id="22" name="Рисунок 8">
              <a:extLst>
                <a:ext uri="{FF2B5EF4-FFF2-40B4-BE49-F238E27FC236}">
                  <a16:creationId xmlns:a16="http://schemas.microsoft.com/office/drawing/2014/main" id="{77782F0E-B62C-6002-3D07-E3DC5829D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73819" y="5292836"/>
              <a:ext cx="920500" cy="559561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00A3300-D75F-F07D-ED51-A2AE4F768EEA}"/>
              </a:ext>
            </a:extLst>
          </p:cNvPr>
          <p:cNvGrpSpPr/>
          <p:nvPr/>
        </p:nvGrpSpPr>
        <p:grpSpPr>
          <a:xfrm>
            <a:off x="-1" y="6023534"/>
            <a:ext cx="18288000" cy="1222892"/>
            <a:chOff x="-1" y="6152600"/>
            <a:chExt cx="18288000" cy="1222892"/>
          </a:xfrm>
          <a:effectLst/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30DC121-DF9B-69A0-ED77-4114F220A699}"/>
                </a:ext>
              </a:extLst>
            </p:cNvPr>
            <p:cNvSpPr/>
            <p:nvPr/>
          </p:nvSpPr>
          <p:spPr>
            <a:xfrm>
              <a:off x="-1" y="6152600"/>
              <a:ext cx="18288000" cy="1200700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792000" rtlCol="0" anchor="ctr"/>
            <a:lstStyle/>
            <a:p>
              <a:pPr marL="1795463" indent="-1708150"/>
              <a:endParaRPr lang="uk-UA" sz="2400" b="1" dirty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-52"/>
                <a:cs typeface="Calibri" panose="020F0502020204030204" pitchFamily="34" charset="0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EBFE29AA-57F1-9826-4021-3FBA999B8360}"/>
                </a:ext>
              </a:extLst>
            </p:cNvPr>
            <p:cNvSpPr/>
            <p:nvPr/>
          </p:nvSpPr>
          <p:spPr>
            <a:xfrm>
              <a:off x="4094004" y="6249083"/>
              <a:ext cx="13889188" cy="1126409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792000" bIns="45720" rtlCol="0" anchor="ctr"/>
            <a:lstStyle/>
            <a:p>
              <a:pPr marL="1795145" indent="-1708150"/>
              <a:r>
                <a:rPr lang="en-US" sz="2400" noProof="0" dirty="0">
                  <a:solidFill>
                    <a:srgbClr val="19598D"/>
                  </a:solidFill>
                  <a:latin typeface="Montserrat"/>
                  <a:ea typeface="+mn-lt"/>
                  <a:cs typeface="+mn-lt"/>
                </a:rPr>
                <a:t>Sustainable development services project</a:t>
              </a:r>
              <a:endParaRPr lang="en-US" noProof="0" dirty="0">
                <a:latin typeface="Montserrat"/>
              </a:endParaRPr>
            </a:p>
            <a:p>
              <a:pPr marL="1795145" indent="-1708150"/>
              <a:r>
                <a:rPr lang="en-US" sz="2400" noProof="0" dirty="0">
                  <a:solidFill>
                    <a:schemeClr val="accent5">
                      <a:lumMod val="75000"/>
                    </a:schemeClr>
                  </a:solidFill>
                  <a:latin typeface="Montserrat"/>
                  <a:ea typeface="+mn-lt"/>
                  <a:cs typeface="+mn-lt"/>
                </a:rPr>
                <a:t>Advising businesses</a:t>
              </a:r>
              <a:endParaRPr lang="en-US" noProof="0" dirty="0">
                <a:solidFill>
                  <a:schemeClr val="accent5">
                    <a:lumMod val="75000"/>
                  </a:schemeClr>
                </a:solidFill>
                <a:latin typeface="Montserrat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99F0F33-2E0E-C0C2-E005-5631F68CC6F1}"/>
                </a:ext>
              </a:extLst>
            </p:cNvPr>
            <p:cNvSpPr txBox="1"/>
            <p:nvPr/>
          </p:nvSpPr>
          <p:spPr>
            <a:xfrm>
              <a:off x="12953996" y="6218400"/>
              <a:ext cx="5029197" cy="1039387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en-US" sz="1600" dirty="0">
                  <a:solidFill>
                    <a:schemeClr val="accent5">
                      <a:lumMod val="50000"/>
                    </a:schemeClr>
                  </a:solidFill>
                  <a:latin typeface="Montserrat"/>
                  <a:ea typeface="+mn-lt"/>
                  <a:cs typeface="+mn-lt"/>
                </a:rPr>
                <a:t>funding from the EU's </a:t>
              </a:r>
              <a:r>
                <a:rPr lang="en-US" sz="1600" b="0" dirty="0">
                  <a:solidFill>
                    <a:schemeClr val="accent5">
                      <a:lumMod val="50000"/>
                    </a:schemeClr>
                  </a:solidFill>
                  <a:latin typeface="Montserrat"/>
                  <a:ea typeface="+mn-lt"/>
                  <a:cs typeface="+mn-lt"/>
                </a:rPr>
                <a:t>Horizon 2020</a:t>
              </a:r>
              <a:r>
                <a:rPr lang="en-US" sz="1600" dirty="0">
                  <a:solidFill>
                    <a:schemeClr val="accent5">
                      <a:lumMod val="50000"/>
                    </a:schemeClr>
                  </a:solidFill>
                  <a:latin typeface="Montserrat"/>
                  <a:ea typeface="+mn-lt"/>
                  <a:cs typeface="+mn-lt"/>
                </a:rPr>
                <a:t> research and innovation programme</a:t>
              </a:r>
              <a:endParaRPr lang="uk-UA" dirty="0">
                <a:solidFill>
                  <a:schemeClr val="accent5">
                    <a:lumMod val="50000"/>
                  </a:schemeClr>
                </a:solidFill>
                <a:latin typeface="Montserrat"/>
              </a:endParaRPr>
            </a:p>
            <a:p>
              <a:pPr>
                <a:lnSpc>
                  <a:spcPts val="2500"/>
                </a:lnSpc>
              </a:pPr>
              <a:r>
                <a:rPr lang="en-US" sz="1600" dirty="0">
                  <a:solidFill>
                    <a:schemeClr val="accent5">
                      <a:lumMod val="50000"/>
                    </a:schemeClr>
                  </a:solidFill>
                  <a:latin typeface="Montserrat"/>
                  <a:ea typeface="+mn-lt"/>
                  <a:cs typeface="+mn-lt"/>
                </a:rPr>
                <a:t>under grant agreement No.</a:t>
              </a:r>
              <a:r>
                <a:rPr lang="en-US" sz="1600" b="0" dirty="0">
                  <a:solidFill>
                    <a:schemeClr val="accent5">
                      <a:lumMod val="50000"/>
                    </a:schemeClr>
                  </a:solidFill>
                  <a:latin typeface="Montserrat"/>
                  <a:ea typeface="+mn-lt"/>
                  <a:cs typeface="+mn-lt"/>
                </a:rPr>
                <a:t> </a:t>
              </a:r>
              <a:r>
                <a:rPr lang="en-US" sz="1600" dirty="0">
                  <a:solidFill>
                    <a:schemeClr val="accent5">
                      <a:lumMod val="50000"/>
                    </a:schemeClr>
                  </a:solidFill>
                  <a:latin typeface="Montserrat"/>
                  <a:ea typeface="+mn-lt"/>
                  <a:cs typeface="+mn-lt"/>
                </a:rPr>
                <a:t>101074549</a:t>
              </a:r>
              <a:endParaRPr lang="en-US" dirty="0">
                <a:solidFill>
                  <a:schemeClr val="accent5">
                    <a:lumMod val="50000"/>
                  </a:schemeClr>
                </a:solidFill>
                <a:latin typeface="Montserrat"/>
                <a:ea typeface="+mn-lt"/>
                <a:cs typeface="+mn-lt"/>
              </a:endParaRP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0296E5C0-2970-3349-FE20-687B19038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061" y="6338234"/>
              <a:ext cx="3012063" cy="919553"/>
            </a:xfrm>
            <a:prstGeom prst="rect">
              <a:avLst/>
            </a:prstGeom>
          </p:spPr>
        </p:pic>
        <p:pic>
          <p:nvPicPr>
            <p:cNvPr id="23" name="Рисунок 8">
              <a:extLst>
                <a:ext uri="{FF2B5EF4-FFF2-40B4-BE49-F238E27FC236}">
                  <a16:creationId xmlns:a16="http://schemas.microsoft.com/office/drawing/2014/main" id="{6BBFD0D7-B702-DC90-FBA5-81F6E003F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73819" y="6625772"/>
              <a:ext cx="920500" cy="559561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1F5B6CB-AA34-3EB2-B868-6C2254BB40D2}"/>
              </a:ext>
            </a:extLst>
          </p:cNvPr>
          <p:cNvGrpSpPr/>
          <p:nvPr/>
        </p:nvGrpSpPr>
        <p:grpSpPr>
          <a:xfrm>
            <a:off x="-1" y="7505700"/>
            <a:ext cx="18288000" cy="1240184"/>
            <a:chOff x="-1" y="7505700"/>
            <a:chExt cx="18288000" cy="1240184"/>
          </a:xfrm>
          <a:effectLst/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5185111-155B-67D8-18E5-54F5A875367E}"/>
                </a:ext>
              </a:extLst>
            </p:cNvPr>
            <p:cNvSpPr/>
            <p:nvPr/>
          </p:nvSpPr>
          <p:spPr>
            <a:xfrm>
              <a:off x="-1" y="7505700"/>
              <a:ext cx="18288000" cy="1240184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792000" rtlCol="0" anchor="ctr"/>
            <a:lstStyle/>
            <a:p>
              <a:pPr marL="1795463" indent="-1708150"/>
              <a:endParaRPr lang="uk-UA" sz="2400" b="1" dirty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-52"/>
                <a:cs typeface="Calibri" panose="020F0502020204030204" pitchFamily="34" charset="0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B8D7643F-D915-8EF7-88E5-2316AFDDCF12}"/>
                </a:ext>
              </a:extLst>
            </p:cNvPr>
            <p:cNvSpPr/>
            <p:nvPr/>
          </p:nvSpPr>
          <p:spPr>
            <a:xfrm>
              <a:off x="4094006" y="7527891"/>
              <a:ext cx="13889189" cy="1200700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792000" bIns="45720" rtlCol="0" anchor="ctr"/>
            <a:lstStyle/>
            <a:p>
              <a:pPr marL="1795145" indent="-1708150"/>
              <a:r>
                <a:rPr lang="en-US" sz="2400" noProof="0" dirty="0">
                  <a:solidFill>
                    <a:srgbClr val="19598D"/>
                  </a:solidFill>
                  <a:latin typeface="Montserrat"/>
                  <a:ea typeface="+mn-lt"/>
                  <a:cs typeface="+mn-lt"/>
                </a:rPr>
                <a:t>Energy Security Project of Ukraine</a:t>
              </a:r>
              <a:endParaRPr lang="en-US" noProof="0" dirty="0">
                <a:latin typeface="Montserrat"/>
                <a:ea typeface="Calibri"/>
                <a:cs typeface="Calibri"/>
              </a:endParaRPr>
            </a:p>
            <a:p>
              <a:pPr marL="1795145" indent="-1708150"/>
              <a:r>
                <a:rPr lang="en-US" sz="2400" noProof="0" dirty="0">
                  <a:solidFill>
                    <a:schemeClr val="accent5">
                      <a:lumMod val="75000"/>
                    </a:schemeClr>
                  </a:solidFill>
                  <a:latin typeface="Montserrat"/>
                  <a:ea typeface="+mn-lt"/>
                  <a:cs typeface="+mn-lt"/>
                </a:rPr>
                <a:t>Optimization of UKRENERGO's information processes</a:t>
              </a:r>
              <a:endParaRPr lang="en-US" noProof="0" dirty="0">
                <a:solidFill>
                  <a:schemeClr val="accent5">
                    <a:lumMod val="75000"/>
                  </a:schemeClr>
                </a:solidFill>
                <a:latin typeface="Montserrat"/>
                <a:ea typeface="Calibri"/>
                <a:cs typeface="Calibri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334396F9-75C5-722E-44C5-1A19996D1C53}"/>
                </a:ext>
              </a:extLst>
            </p:cNvPr>
            <p:cNvSpPr txBox="1"/>
            <p:nvPr/>
          </p:nvSpPr>
          <p:spPr>
            <a:xfrm>
              <a:off x="12953995" y="7623115"/>
              <a:ext cx="5029197" cy="1024639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en-US" sz="1600" dirty="0">
                  <a:solidFill>
                    <a:schemeClr val="accent5">
                      <a:lumMod val="50000"/>
                    </a:schemeClr>
                  </a:solidFill>
                  <a:latin typeface="Montserrat"/>
                  <a:ea typeface="+mn-lt"/>
                  <a:cs typeface="+mn-lt"/>
                </a:rPr>
                <a:t>Funded by Tetra Tech ES, Inc. under a USAID contract</a:t>
              </a:r>
              <a:endParaRPr lang="uk-UA" sz="1600" dirty="0">
                <a:solidFill>
                  <a:schemeClr val="accent5">
                    <a:lumMod val="50000"/>
                  </a:schemeClr>
                </a:solidFill>
                <a:latin typeface="Montserrat"/>
                <a:ea typeface="+mn-lt"/>
                <a:cs typeface="+mn-lt"/>
              </a:endParaRPr>
            </a:p>
            <a:p>
              <a:pPr>
                <a:lnSpc>
                  <a:spcPts val="2500"/>
                </a:lnSpc>
              </a:pPr>
              <a:r>
                <a:rPr lang="en-US" sz="1600" dirty="0">
                  <a:solidFill>
                    <a:schemeClr val="accent5">
                      <a:lumMod val="50000"/>
                    </a:schemeClr>
                  </a:solidFill>
                  <a:latin typeface="Montserrat"/>
                  <a:ea typeface="+mn-lt"/>
                  <a:cs typeface="+mn-lt"/>
                </a:rPr>
                <a:t>№ 72012118C00003</a:t>
              </a:r>
            </a:p>
          </p:txBody>
        </p:sp>
        <p:pic>
          <p:nvPicPr>
            <p:cNvPr id="60" name="Graphic 59">
              <a:extLst>
                <a:ext uri="{FF2B5EF4-FFF2-40B4-BE49-F238E27FC236}">
                  <a16:creationId xmlns:a16="http://schemas.microsoft.com/office/drawing/2014/main" id="{83C0E06B-93D3-85FD-069F-BF3B0BE1D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5236435" y="8143803"/>
              <a:ext cx="1607440" cy="418604"/>
            </a:xfrm>
            <a:prstGeom prst="rect">
              <a:avLst/>
            </a:prstGeom>
          </p:spPr>
        </p:pic>
        <p:pic>
          <p:nvPicPr>
            <p:cNvPr id="62" name="Graphic 61">
              <a:extLst>
                <a:ext uri="{FF2B5EF4-FFF2-40B4-BE49-F238E27FC236}">
                  <a16:creationId xmlns:a16="http://schemas.microsoft.com/office/drawing/2014/main" id="{1C3F98AF-0E22-F27E-A761-A9E2B6E6F4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04803" y="7778682"/>
              <a:ext cx="3682617" cy="685728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F799BD1-A768-1689-5288-456D3CFD9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53285" y="8087799"/>
              <a:ext cx="920500" cy="484701"/>
            </a:xfrm>
            <a:prstGeom prst="rect">
              <a:avLst/>
            </a:prstGeom>
          </p:spPr>
        </p:pic>
      </p:grpSp>
      <p:pic>
        <p:nvPicPr>
          <p:cNvPr id="29" name="Рисунок 131">
            <a:extLst>
              <a:ext uri="{FF2B5EF4-FFF2-40B4-BE49-F238E27FC236}">
                <a16:creationId xmlns:a16="http://schemas.microsoft.com/office/drawing/2014/main" id="{7D78E7C1-9524-5ABC-931C-2F347D33D6F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9715" y="407251"/>
            <a:ext cx="1148750" cy="550623"/>
          </a:xfrm>
          <a:prstGeom prst="rect">
            <a:avLst/>
          </a:prstGeom>
          <a:effectLst>
            <a:outerShdw blurRad="38100" dist="38100" dir="2700000" algn="tl" rotWithShape="0">
              <a:prstClr val="black">
                <a:alpha val="21000"/>
              </a:prstClr>
            </a:outerShdw>
          </a:effectLst>
        </p:spPr>
      </p:pic>
      <p:sp>
        <p:nvSpPr>
          <p:cNvPr id="37" name="TextBox 10">
            <a:extLst>
              <a:ext uri="{FF2B5EF4-FFF2-40B4-BE49-F238E27FC236}">
                <a16:creationId xmlns:a16="http://schemas.microsoft.com/office/drawing/2014/main" id="{C3FDCBC4-741C-CC4C-2DA9-8F56D011F5E7}"/>
              </a:ext>
            </a:extLst>
          </p:cNvPr>
          <p:cNvSpPr txBox="1"/>
          <p:nvPr/>
        </p:nvSpPr>
        <p:spPr>
          <a:xfrm>
            <a:off x="609288" y="407251"/>
            <a:ext cx="11789909" cy="1483035"/>
          </a:xfrm>
          <a:prstGeom prst="rect">
            <a:avLst/>
          </a:prstGeom>
          <a:effectLst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100"/>
              </a:lnSpc>
            </a:pPr>
            <a:r>
              <a:rPr lang="en-US" sz="3600" dirty="0">
                <a:solidFill>
                  <a:srgbClr val="19598D"/>
                </a:solidFill>
                <a:latin typeface="Montserrat"/>
                <a:ea typeface="+mn-lt"/>
                <a:cs typeface="+mn-lt"/>
                <a:sym typeface="Montserrat Bold"/>
              </a:rPr>
              <a:t>International Projects</a:t>
            </a:r>
            <a:endParaRPr lang="en-US" sz="3600" dirty="0">
              <a:solidFill>
                <a:srgbClr val="19598D"/>
              </a:solidFill>
              <a:latin typeface="Montserrat"/>
              <a:ea typeface="+mn-lt"/>
              <a:cs typeface="+mn-lt"/>
            </a:endParaRPr>
          </a:p>
          <a:p>
            <a:pPr>
              <a:lnSpc>
                <a:spcPts val="6100"/>
              </a:lnSpc>
            </a:pPr>
            <a:endParaRPr lang="uk-UA" sz="3600" dirty="0">
              <a:latin typeface="Montserrat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4905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F482DB-0917-88FC-3CAC-B6F7FDA22B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87">
            <a:extLst>
              <a:ext uri="{FF2B5EF4-FFF2-40B4-BE49-F238E27FC236}">
                <a16:creationId xmlns:a16="http://schemas.microsoft.com/office/drawing/2014/main" id="{73CE3B73-68CD-D746-B409-1BDDC06617B4}"/>
              </a:ext>
            </a:extLst>
          </p:cNvPr>
          <p:cNvSpPr/>
          <p:nvPr/>
        </p:nvSpPr>
        <p:spPr>
          <a:xfrm>
            <a:off x="0" y="6174477"/>
            <a:ext cx="18288001" cy="3180947"/>
          </a:xfrm>
          <a:prstGeom prst="rect">
            <a:avLst/>
          </a:prstGeom>
          <a:solidFill>
            <a:srgbClr val="1959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3A83774-5078-0EBF-9437-E05AB2CA55F3}"/>
              </a:ext>
            </a:extLst>
          </p:cNvPr>
          <p:cNvSpPr txBox="1"/>
          <p:nvPr/>
        </p:nvSpPr>
        <p:spPr>
          <a:xfrm>
            <a:off x="473884" y="1661380"/>
            <a:ext cx="9538909" cy="20707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2400" noProof="0" dirty="0">
                <a:solidFill>
                  <a:srgbClr val="0D0D0D"/>
                </a:solidFill>
                <a:latin typeface="Montserrat"/>
                <a:ea typeface="+mn-lt"/>
                <a:cs typeface="+mn-lt"/>
              </a:rPr>
              <a:t>INNOVINNPROM is a provider of environmental monitoring and control of gas emissions by industrial enterprises</a:t>
            </a:r>
            <a:r>
              <a:rPr lang="en-US" sz="2400" b="0" i="0" noProof="0" dirty="0">
                <a:solidFill>
                  <a:srgbClr val="0D0D0D"/>
                </a:solidFill>
                <a:effectLst/>
                <a:latin typeface="Montserrat"/>
                <a:ea typeface="+mn-lt"/>
                <a:cs typeface="+mn-lt"/>
              </a:rPr>
              <a:t>.</a:t>
            </a:r>
            <a:endParaRPr lang="en-US" noProof="0" dirty="0">
              <a:latin typeface="Montserrat"/>
              <a:ea typeface="+mn-lt"/>
              <a:cs typeface="+mn-lt"/>
            </a:endParaRP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2400" noProof="0" dirty="0">
                <a:solidFill>
                  <a:srgbClr val="0D0D0D"/>
                </a:solidFill>
                <a:latin typeface="Montserrat"/>
                <a:ea typeface="+mn-lt"/>
                <a:cs typeface="+mn-lt"/>
              </a:rPr>
              <a:t>INNOVINNPROM is the developer of the State Monitoring Programme in the field of atmospheric air protection for 2022-2026 for the Vinnytsia zone.</a:t>
            </a:r>
            <a:endParaRPr lang="en-US" sz="2400" noProof="0" dirty="0">
              <a:latin typeface="Montserrat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3EB8875-700D-9684-C78B-B527A10458CA}"/>
              </a:ext>
            </a:extLst>
          </p:cNvPr>
          <p:cNvSpPr/>
          <p:nvPr/>
        </p:nvSpPr>
        <p:spPr>
          <a:xfrm>
            <a:off x="0" y="9138353"/>
            <a:ext cx="18288000" cy="1232158"/>
          </a:xfrm>
          <a:prstGeom prst="rect">
            <a:avLst/>
          </a:prstGeom>
          <a:solidFill>
            <a:srgbClr val="1959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792000" bIns="45720" rtlCol="0" anchor="ctr"/>
          <a:lstStyle/>
          <a:p>
            <a:pPr marL="442913">
              <a:spcBef>
                <a:spcPts val="600"/>
              </a:spcBef>
            </a:pPr>
            <a:r>
              <a:rPr lang="en-US" sz="2400" noProof="0" dirty="0">
                <a:solidFill>
                  <a:schemeClr val="accent5">
                    <a:lumMod val="20000"/>
                    <a:lumOff val="80000"/>
                  </a:schemeClr>
                </a:solidFill>
                <a:latin typeface="Montserrat"/>
                <a:ea typeface="+mn-lt"/>
                <a:cs typeface="+mn-lt"/>
              </a:rPr>
              <a:t>Our solutions in the field of emissions control and working conditions are one of the pillars of ensuring sustainable production and reducing the negative impact of enterprises on the environment</a:t>
            </a:r>
            <a:endParaRPr lang="en-US" noProof="0" dirty="0">
              <a:solidFill>
                <a:schemeClr val="accent5">
                  <a:lumMod val="20000"/>
                  <a:lumOff val="80000"/>
                </a:schemeClr>
              </a:solidFill>
              <a:latin typeface="Montserrat"/>
              <a:ea typeface="+mn-lt"/>
              <a:cs typeface="+mn-lt"/>
            </a:endParaRP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D0DB6DA6-ACBA-EB42-FAC2-10DB50BBDF42}"/>
              </a:ext>
            </a:extLst>
          </p:cNvPr>
          <p:cNvGrpSpPr/>
          <p:nvPr/>
        </p:nvGrpSpPr>
        <p:grpSpPr>
          <a:xfrm>
            <a:off x="11566390" y="2195515"/>
            <a:ext cx="6485425" cy="6148724"/>
            <a:chOff x="11269175" y="1890376"/>
            <a:chExt cx="6485425" cy="6148724"/>
          </a:xfrm>
        </p:grpSpPr>
        <p:pic>
          <p:nvPicPr>
            <p:cNvPr id="51" name="Рисунок 12">
              <a:extLst>
                <a:ext uri="{FF2B5EF4-FFF2-40B4-BE49-F238E27FC236}">
                  <a16:creationId xmlns:a16="http://schemas.microsoft.com/office/drawing/2014/main" id="{55800A21-842E-464B-9F48-81BA5DA075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42" r="-1"/>
            <a:stretch/>
          </p:blipFill>
          <p:spPr>
            <a:xfrm>
              <a:off x="11269175" y="5108109"/>
              <a:ext cx="6485425" cy="2930991"/>
            </a:xfrm>
            <a:prstGeom prst="rect">
              <a:avLst/>
            </a:prstGeom>
          </p:spPr>
        </p:pic>
        <p:grpSp>
          <p:nvGrpSpPr>
            <p:cNvPr id="52" name="Групувати 1">
              <a:extLst>
                <a:ext uri="{FF2B5EF4-FFF2-40B4-BE49-F238E27FC236}">
                  <a16:creationId xmlns:a16="http://schemas.microsoft.com/office/drawing/2014/main" id="{B4AA673D-8090-D65B-5780-DC5DA955A8B1}"/>
                </a:ext>
              </a:extLst>
            </p:cNvPr>
            <p:cNvGrpSpPr/>
            <p:nvPr/>
          </p:nvGrpSpPr>
          <p:grpSpPr>
            <a:xfrm>
              <a:off x="11622850" y="4576444"/>
              <a:ext cx="5807437" cy="1209504"/>
              <a:chOff x="6060250" y="3395344"/>
              <a:chExt cx="5807437" cy="1209504"/>
            </a:xfrm>
          </p:grpSpPr>
          <p:pic>
            <p:nvPicPr>
              <p:cNvPr id="53" name="Рисунок 18">
                <a:extLst>
                  <a:ext uri="{FF2B5EF4-FFF2-40B4-BE49-F238E27FC236}">
                    <a16:creationId xmlns:a16="http://schemas.microsoft.com/office/drawing/2014/main" id="{D8E029DC-4DD9-F33F-7179-827560C93C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26835" y="3395344"/>
                <a:ext cx="775908" cy="1209504"/>
              </a:xfrm>
              <a:prstGeom prst="rect">
                <a:avLst/>
              </a:prstGeom>
              <a:effectLst>
                <a:outerShdw blurRad="381000" dist="50800" dir="2700000" algn="tl" rotWithShape="0">
                  <a:prstClr val="black">
                    <a:alpha val="24000"/>
                  </a:prstClr>
                </a:outerShdw>
              </a:effectLst>
            </p:spPr>
          </p:pic>
          <p:pic>
            <p:nvPicPr>
              <p:cNvPr id="54" name="Рисунок 22">
                <a:extLst>
                  <a:ext uri="{FF2B5EF4-FFF2-40B4-BE49-F238E27FC236}">
                    <a16:creationId xmlns:a16="http://schemas.microsoft.com/office/drawing/2014/main" id="{72837C0E-B916-7FF3-0B60-7B03327F7A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60250" y="3395344"/>
                <a:ext cx="775908" cy="1209504"/>
              </a:xfrm>
              <a:prstGeom prst="rect">
                <a:avLst/>
              </a:prstGeom>
              <a:effectLst>
                <a:outerShdw blurRad="381000" dist="50800" dir="2700000" algn="tl" rotWithShape="0">
                  <a:prstClr val="black">
                    <a:alpha val="24000"/>
                  </a:prstClr>
                </a:outerShdw>
              </a:effectLst>
            </p:spPr>
          </p:pic>
          <p:pic>
            <p:nvPicPr>
              <p:cNvPr id="55" name="Рисунок 23">
                <a:extLst>
                  <a:ext uri="{FF2B5EF4-FFF2-40B4-BE49-F238E27FC236}">
                    <a16:creationId xmlns:a16="http://schemas.microsoft.com/office/drawing/2014/main" id="{A64AE9CA-6813-C710-B661-6AACF98969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91779" y="3395344"/>
                <a:ext cx="775908" cy="1209504"/>
              </a:xfrm>
              <a:prstGeom prst="rect">
                <a:avLst/>
              </a:prstGeom>
              <a:effectLst>
                <a:outerShdw blurRad="381000" dist="50800" dir="2700000" algn="tl" rotWithShape="0">
                  <a:prstClr val="black">
                    <a:alpha val="24000"/>
                  </a:prstClr>
                </a:outerShdw>
              </a:effectLst>
            </p:spPr>
          </p:pic>
        </p:grpSp>
        <p:sp>
          <p:nvSpPr>
            <p:cNvPr id="56" name="Прямокутник 37">
              <a:extLst>
                <a:ext uri="{FF2B5EF4-FFF2-40B4-BE49-F238E27FC236}">
                  <a16:creationId xmlns:a16="http://schemas.microsoft.com/office/drawing/2014/main" id="{EBBDD267-98C5-3AF2-75DB-67A2343FB5C4}"/>
                </a:ext>
              </a:extLst>
            </p:cNvPr>
            <p:cNvSpPr/>
            <p:nvPr/>
          </p:nvSpPr>
          <p:spPr>
            <a:xfrm>
              <a:off x="11683489" y="2994352"/>
              <a:ext cx="1369083" cy="67874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5DAEB7"/>
              </a:solidFill>
              <a:headEnd type="triangle"/>
              <a:tailEnd type="oval"/>
            </a:ln>
            <a:effectLst>
              <a:outerShdw blurRad="2413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 anchorCtr="0"/>
            <a:lstStyle/>
            <a:p>
              <a:pPr algn="ctr"/>
              <a:r>
                <a:rPr lang="en-US" sz="2000" b="1" dirty="0">
                  <a:solidFill>
                    <a:srgbClr val="008080"/>
                  </a:solidFill>
                </a:rPr>
                <a:t>IoT </a:t>
              </a:r>
              <a:r>
                <a:rPr lang="uk-UA" sz="2000" b="1" dirty="0">
                  <a:solidFill>
                    <a:srgbClr val="008080"/>
                  </a:solidFill>
                </a:rPr>
                <a:t>шлюз</a:t>
              </a:r>
            </a:p>
          </p:txBody>
        </p:sp>
        <p:grpSp>
          <p:nvGrpSpPr>
            <p:cNvPr id="57" name="Групувати 2">
              <a:extLst>
                <a:ext uri="{FF2B5EF4-FFF2-40B4-BE49-F238E27FC236}">
                  <a16:creationId xmlns:a16="http://schemas.microsoft.com/office/drawing/2014/main" id="{2F397464-DCEF-7EA2-31F0-5E901AE0C7B8}"/>
                </a:ext>
              </a:extLst>
            </p:cNvPr>
            <p:cNvGrpSpPr/>
            <p:nvPr/>
          </p:nvGrpSpPr>
          <p:grpSpPr>
            <a:xfrm>
              <a:off x="12000488" y="3673098"/>
              <a:ext cx="5031492" cy="979546"/>
              <a:chOff x="6437888" y="2491998"/>
              <a:chExt cx="5031492" cy="979546"/>
            </a:xfrm>
          </p:grpSpPr>
          <p:cxnSp>
            <p:nvCxnSpPr>
              <p:cNvPr id="58" name="Сполучна лінія: уступом 46">
                <a:extLst>
                  <a:ext uri="{FF2B5EF4-FFF2-40B4-BE49-F238E27FC236}">
                    <a16:creationId xmlns:a16="http://schemas.microsoft.com/office/drawing/2014/main" id="{F8F5454F-A8D3-2BCF-1110-3D78BDEA374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5973818" y="2956070"/>
                <a:ext cx="928742" cy="602"/>
              </a:xfrm>
              <a:prstGeom prst="bentConnector3">
                <a:avLst>
                  <a:gd name="adj1" fmla="val 50000"/>
                </a:avLst>
              </a:prstGeom>
              <a:ln w="28575">
                <a:solidFill>
                  <a:srgbClr val="5DAEB7"/>
                </a:solidFill>
                <a:headEnd type="triangl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Сполучна лінія: уступом 50">
                <a:extLst>
                  <a:ext uri="{FF2B5EF4-FFF2-40B4-BE49-F238E27FC236}">
                    <a16:creationId xmlns:a16="http://schemas.microsoft.com/office/drawing/2014/main" id="{7E5A4093-C894-323E-8E05-E9A23AD821A2}"/>
                  </a:ext>
                </a:extLst>
              </p:cNvPr>
              <p:cNvCxnSpPr>
                <a:cxnSpLocks/>
                <a:stCxn id="56" idx="2"/>
                <a:endCxn id="53" idx="0"/>
              </p:cNvCxnSpPr>
              <p:nvPr/>
            </p:nvCxnSpPr>
            <p:spPr>
              <a:xfrm rot="16200000" flipH="1">
                <a:off x="7458437" y="1915192"/>
                <a:ext cx="903346" cy="2209358"/>
              </a:xfrm>
              <a:prstGeom prst="bentConnector3">
                <a:avLst>
                  <a:gd name="adj1" fmla="val 50000"/>
                </a:avLst>
              </a:prstGeom>
              <a:ln w="28575">
                <a:solidFill>
                  <a:srgbClr val="5DAEB7"/>
                </a:solidFill>
                <a:headEnd type="triangl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Сполучна лінія: уступом 55">
                <a:extLst>
                  <a:ext uri="{FF2B5EF4-FFF2-40B4-BE49-F238E27FC236}">
                    <a16:creationId xmlns:a16="http://schemas.microsoft.com/office/drawing/2014/main" id="{3488B2EC-CC4A-ADA5-4585-61C002EE6240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8857707" y="783671"/>
                <a:ext cx="903346" cy="4320000"/>
              </a:xfrm>
              <a:prstGeom prst="bentConnector3">
                <a:avLst>
                  <a:gd name="adj1" fmla="val 50000"/>
                </a:avLst>
              </a:prstGeom>
              <a:ln w="28575">
                <a:solidFill>
                  <a:srgbClr val="5DAEB7"/>
                </a:solidFill>
                <a:headEnd type="triangl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" name="Групувати 5">
              <a:extLst>
                <a:ext uri="{FF2B5EF4-FFF2-40B4-BE49-F238E27FC236}">
                  <a16:creationId xmlns:a16="http://schemas.microsoft.com/office/drawing/2014/main" id="{E15460D9-1A7D-5666-66FD-BBAF4F07D667}"/>
                </a:ext>
              </a:extLst>
            </p:cNvPr>
            <p:cNvGrpSpPr/>
            <p:nvPr/>
          </p:nvGrpSpPr>
          <p:grpSpPr>
            <a:xfrm>
              <a:off x="14917334" y="1890376"/>
              <a:ext cx="1772205" cy="1887714"/>
              <a:chOff x="9354734" y="709276"/>
              <a:chExt cx="1772205" cy="1887714"/>
            </a:xfrm>
          </p:grpSpPr>
          <p:grpSp>
            <p:nvGrpSpPr>
              <p:cNvPr id="62" name="Групувати 3">
                <a:extLst>
                  <a:ext uri="{FF2B5EF4-FFF2-40B4-BE49-F238E27FC236}">
                    <a16:creationId xmlns:a16="http://schemas.microsoft.com/office/drawing/2014/main" id="{E19D34F2-CCEB-7AC2-66D8-32D39577DE17}"/>
                  </a:ext>
                </a:extLst>
              </p:cNvPr>
              <p:cNvGrpSpPr/>
              <p:nvPr/>
            </p:nvGrpSpPr>
            <p:grpSpPr>
              <a:xfrm>
                <a:off x="9354734" y="709276"/>
                <a:ext cx="1772205" cy="820613"/>
                <a:chOff x="9354734" y="709276"/>
                <a:chExt cx="1772205" cy="820613"/>
              </a:xfrm>
            </p:grpSpPr>
            <p:grpSp>
              <p:nvGrpSpPr>
                <p:cNvPr id="64" name="Групувати 39">
                  <a:extLst>
                    <a:ext uri="{FF2B5EF4-FFF2-40B4-BE49-F238E27FC236}">
                      <a16:creationId xmlns:a16="http://schemas.microsoft.com/office/drawing/2014/main" id="{B353F633-0D73-B3ED-28D8-84D110C24BF2}"/>
                    </a:ext>
                  </a:extLst>
                </p:cNvPr>
                <p:cNvGrpSpPr/>
                <p:nvPr/>
              </p:nvGrpSpPr>
              <p:grpSpPr>
                <a:xfrm>
                  <a:off x="9354734" y="709276"/>
                  <a:ext cx="1772205" cy="820613"/>
                  <a:chOff x="8000007" y="876921"/>
                  <a:chExt cx="3819298" cy="1569525"/>
                </a:xfrm>
              </p:grpSpPr>
              <p:sp>
                <p:nvSpPr>
                  <p:cNvPr id="77" name="Графіка 21">
                    <a:extLst>
                      <a:ext uri="{FF2B5EF4-FFF2-40B4-BE49-F238E27FC236}">
                        <a16:creationId xmlns:a16="http://schemas.microsoft.com/office/drawing/2014/main" id="{BAAD2394-15DE-5F36-92A5-FDC588C95B6F}"/>
                      </a:ext>
                    </a:extLst>
                  </p:cNvPr>
                  <p:cNvSpPr/>
                  <p:nvPr/>
                </p:nvSpPr>
                <p:spPr>
                  <a:xfrm flipH="1">
                    <a:off x="9140405" y="876921"/>
                    <a:ext cx="2154053" cy="958694"/>
                  </a:xfrm>
                  <a:custGeom>
                    <a:avLst/>
                    <a:gdLst>
                      <a:gd name="connsiteX0" fmla="*/ 3048000 w 4876800"/>
                      <a:gd name="connsiteY0" fmla="*/ 202491 h 2429892"/>
                      <a:gd name="connsiteX1" fmla="*/ 3962400 w 4876800"/>
                      <a:gd name="connsiteY1" fmla="*/ 809964 h 2429892"/>
                      <a:gd name="connsiteX2" fmla="*/ 3895430 w 4876800"/>
                      <a:gd name="connsiteY2" fmla="*/ 1035792 h 2429892"/>
                      <a:gd name="connsiteX3" fmla="*/ 4572000 w 4876800"/>
                      <a:gd name="connsiteY3" fmla="*/ 1619928 h 2429892"/>
                      <a:gd name="connsiteX4" fmla="*/ 3657600 w 4876800"/>
                      <a:gd name="connsiteY4" fmla="*/ 2227401 h 2429892"/>
                      <a:gd name="connsiteX5" fmla="*/ 1066800 w 4876800"/>
                      <a:gd name="connsiteY5" fmla="*/ 2227401 h 2429892"/>
                      <a:gd name="connsiteX6" fmla="*/ 304800 w 4876800"/>
                      <a:gd name="connsiteY6" fmla="*/ 1721174 h 2429892"/>
                      <a:gd name="connsiteX7" fmla="*/ 1066800 w 4876800"/>
                      <a:gd name="connsiteY7" fmla="*/ 1214946 h 2429892"/>
                      <a:gd name="connsiteX8" fmla="*/ 1134818 w 4876800"/>
                      <a:gd name="connsiteY8" fmla="*/ 1219496 h 2429892"/>
                      <a:gd name="connsiteX9" fmla="*/ 1066800 w 4876800"/>
                      <a:gd name="connsiteY9" fmla="*/ 1012455 h 2429892"/>
                      <a:gd name="connsiteX10" fmla="*/ 1828800 w 4876800"/>
                      <a:gd name="connsiteY10" fmla="*/ 506228 h 2429892"/>
                      <a:gd name="connsiteX11" fmla="*/ 2204885 w 4876800"/>
                      <a:gd name="connsiteY11" fmla="*/ 574651 h 2429892"/>
                      <a:gd name="connsiteX12" fmla="*/ 3048000 w 4876800"/>
                      <a:gd name="connsiteY12" fmla="*/ 202491 h 2429892"/>
                      <a:gd name="connsiteX13" fmla="*/ 3048000 w 4876800"/>
                      <a:gd name="connsiteY13" fmla="*/ 0 h 2429892"/>
                      <a:gd name="connsiteX14" fmla="*/ 2073174 w 4876800"/>
                      <a:gd name="connsiteY14" fmla="*/ 323119 h 2429892"/>
                      <a:gd name="connsiteX15" fmla="*/ 1828800 w 4876800"/>
                      <a:gd name="connsiteY15" fmla="*/ 303737 h 2429892"/>
                      <a:gd name="connsiteX16" fmla="*/ 762000 w 4876800"/>
                      <a:gd name="connsiteY16" fmla="*/ 1012455 h 2429892"/>
                      <a:gd name="connsiteX17" fmla="*/ 762895 w 4876800"/>
                      <a:gd name="connsiteY17" fmla="*/ 1041721 h 2429892"/>
                      <a:gd name="connsiteX18" fmla="*/ 0 w 4876800"/>
                      <a:gd name="connsiteY18" fmla="*/ 1721174 h 2429892"/>
                      <a:gd name="connsiteX19" fmla="*/ 1066800 w 4876800"/>
                      <a:gd name="connsiteY19" fmla="*/ 2429892 h 2429892"/>
                      <a:gd name="connsiteX20" fmla="*/ 3657600 w 4876800"/>
                      <a:gd name="connsiteY20" fmla="*/ 2429892 h 2429892"/>
                      <a:gd name="connsiteX21" fmla="*/ 4876800 w 4876800"/>
                      <a:gd name="connsiteY21" fmla="*/ 1619928 h 2429892"/>
                      <a:gd name="connsiteX22" fmla="*/ 4256189 w 4876800"/>
                      <a:gd name="connsiteY22" fmla="*/ 916746 h 2429892"/>
                      <a:gd name="connsiteX23" fmla="*/ 4267200 w 4876800"/>
                      <a:gd name="connsiteY23" fmla="*/ 809964 h 2429892"/>
                      <a:gd name="connsiteX24" fmla="*/ 3048000 w 4876800"/>
                      <a:gd name="connsiteY24" fmla="*/ 0 h 2429892"/>
                      <a:gd name="connsiteX25" fmla="*/ 3048000 w 4876800"/>
                      <a:gd name="connsiteY25" fmla="*/ 0 h 2429892"/>
                      <a:gd name="connsiteX0" fmla="*/ 3048000 w 4876800"/>
                      <a:gd name="connsiteY0" fmla="*/ 202491 h 2429892"/>
                      <a:gd name="connsiteX1" fmla="*/ 3895430 w 4876800"/>
                      <a:gd name="connsiteY1" fmla="*/ 1035792 h 2429892"/>
                      <a:gd name="connsiteX2" fmla="*/ 4572000 w 4876800"/>
                      <a:gd name="connsiteY2" fmla="*/ 1619928 h 2429892"/>
                      <a:gd name="connsiteX3" fmla="*/ 3657600 w 4876800"/>
                      <a:gd name="connsiteY3" fmla="*/ 2227401 h 2429892"/>
                      <a:gd name="connsiteX4" fmla="*/ 1066800 w 4876800"/>
                      <a:gd name="connsiteY4" fmla="*/ 2227401 h 2429892"/>
                      <a:gd name="connsiteX5" fmla="*/ 304800 w 4876800"/>
                      <a:gd name="connsiteY5" fmla="*/ 1721174 h 2429892"/>
                      <a:gd name="connsiteX6" fmla="*/ 1066800 w 4876800"/>
                      <a:gd name="connsiteY6" fmla="*/ 1214946 h 2429892"/>
                      <a:gd name="connsiteX7" fmla="*/ 1134818 w 4876800"/>
                      <a:gd name="connsiteY7" fmla="*/ 1219496 h 2429892"/>
                      <a:gd name="connsiteX8" fmla="*/ 1066800 w 4876800"/>
                      <a:gd name="connsiteY8" fmla="*/ 1012455 h 2429892"/>
                      <a:gd name="connsiteX9" fmla="*/ 1828800 w 4876800"/>
                      <a:gd name="connsiteY9" fmla="*/ 506228 h 2429892"/>
                      <a:gd name="connsiteX10" fmla="*/ 2204885 w 4876800"/>
                      <a:gd name="connsiteY10" fmla="*/ 574651 h 2429892"/>
                      <a:gd name="connsiteX11" fmla="*/ 3048000 w 4876800"/>
                      <a:gd name="connsiteY11" fmla="*/ 202491 h 2429892"/>
                      <a:gd name="connsiteX12" fmla="*/ 3048000 w 4876800"/>
                      <a:gd name="connsiteY12" fmla="*/ 0 h 2429892"/>
                      <a:gd name="connsiteX13" fmla="*/ 2073174 w 4876800"/>
                      <a:gd name="connsiteY13" fmla="*/ 323119 h 2429892"/>
                      <a:gd name="connsiteX14" fmla="*/ 1828800 w 4876800"/>
                      <a:gd name="connsiteY14" fmla="*/ 303737 h 2429892"/>
                      <a:gd name="connsiteX15" fmla="*/ 762000 w 4876800"/>
                      <a:gd name="connsiteY15" fmla="*/ 1012455 h 2429892"/>
                      <a:gd name="connsiteX16" fmla="*/ 762895 w 4876800"/>
                      <a:gd name="connsiteY16" fmla="*/ 1041721 h 2429892"/>
                      <a:gd name="connsiteX17" fmla="*/ 0 w 4876800"/>
                      <a:gd name="connsiteY17" fmla="*/ 1721174 h 2429892"/>
                      <a:gd name="connsiteX18" fmla="*/ 1066800 w 4876800"/>
                      <a:gd name="connsiteY18" fmla="*/ 2429892 h 2429892"/>
                      <a:gd name="connsiteX19" fmla="*/ 3657600 w 4876800"/>
                      <a:gd name="connsiteY19" fmla="*/ 2429892 h 2429892"/>
                      <a:gd name="connsiteX20" fmla="*/ 4876800 w 4876800"/>
                      <a:gd name="connsiteY20" fmla="*/ 1619928 h 2429892"/>
                      <a:gd name="connsiteX21" fmla="*/ 4256189 w 4876800"/>
                      <a:gd name="connsiteY21" fmla="*/ 916746 h 2429892"/>
                      <a:gd name="connsiteX22" fmla="*/ 4267200 w 4876800"/>
                      <a:gd name="connsiteY22" fmla="*/ 809964 h 2429892"/>
                      <a:gd name="connsiteX23" fmla="*/ 3048000 w 4876800"/>
                      <a:gd name="connsiteY23" fmla="*/ 0 h 2429892"/>
                      <a:gd name="connsiteX24" fmla="*/ 3048000 w 4876800"/>
                      <a:gd name="connsiteY24" fmla="*/ 0 h 2429892"/>
                      <a:gd name="connsiteX0" fmla="*/ 3048000 w 4876800"/>
                      <a:gd name="connsiteY0" fmla="*/ 202491 h 2429892"/>
                      <a:gd name="connsiteX1" fmla="*/ 4572000 w 4876800"/>
                      <a:gd name="connsiteY1" fmla="*/ 1619928 h 2429892"/>
                      <a:gd name="connsiteX2" fmla="*/ 3657600 w 4876800"/>
                      <a:gd name="connsiteY2" fmla="*/ 2227401 h 2429892"/>
                      <a:gd name="connsiteX3" fmla="*/ 1066800 w 4876800"/>
                      <a:gd name="connsiteY3" fmla="*/ 2227401 h 2429892"/>
                      <a:gd name="connsiteX4" fmla="*/ 304800 w 4876800"/>
                      <a:gd name="connsiteY4" fmla="*/ 1721174 h 2429892"/>
                      <a:gd name="connsiteX5" fmla="*/ 1066800 w 4876800"/>
                      <a:gd name="connsiteY5" fmla="*/ 1214946 h 2429892"/>
                      <a:gd name="connsiteX6" fmla="*/ 1134818 w 4876800"/>
                      <a:gd name="connsiteY6" fmla="*/ 1219496 h 2429892"/>
                      <a:gd name="connsiteX7" fmla="*/ 1066800 w 4876800"/>
                      <a:gd name="connsiteY7" fmla="*/ 1012455 h 2429892"/>
                      <a:gd name="connsiteX8" fmla="*/ 1828800 w 4876800"/>
                      <a:gd name="connsiteY8" fmla="*/ 506228 h 2429892"/>
                      <a:gd name="connsiteX9" fmla="*/ 2204885 w 4876800"/>
                      <a:gd name="connsiteY9" fmla="*/ 574651 h 2429892"/>
                      <a:gd name="connsiteX10" fmla="*/ 3048000 w 4876800"/>
                      <a:gd name="connsiteY10" fmla="*/ 202491 h 2429892"/>
                      <a:gd name="connsiteX11" fmla="*/ 3048000 w 4876800"/>
                      <a:gd name="connsiteY11" fmla="*/ 0 h 2429892"/>
                      <a:gd name="connsiteX12" fmla="*/ 2073174 w 4876800"/>
                      <a:gd name="connsiteY12" fmla="*/ 323119 h 2429892"/>
                      <a:gd name="connsiteX13" fmla="*/ 1828800 w 4876800"/>
                      <a:gd name="connsiteY13" fmla="*/ 303737 h 2429892"/>
                      <a:gd name="connsiteX14" fmla="*/ 762000 w 4876800"/>
                      <a:gd name="connsiteY14" fmla="*/ 1012455 h 2429892"/>
                      <a:gd name="connsiteX15" fmla="*/ 762895 w 4876800"/>
                      <a:gd name="connsiteY15" fmla="*/ 1041721 h 2429892"/>
                      <a:gd name="connsiteX16" fmla="*/ 0 w 4876800"/>
                      <a:gd name="connsiteY16" fmla="*/ 1721174 h 2429892"/>
                      <a:gd name="connsiteX17" fmla="*/ 1066800 w 4876800"/>
                      <a:gd name="connsiteY17" fmla="*/ 2429892 h 2429892"/>
                      <a:gd name="connsiteX18" fmla="*/ 3657600 w 4876800"/>
                      <a:gd name="connsiteY18" fmla="*/ 2429892 h 2429892"/>
                      <a:gd name="connsiteX19" fmla="*/ 4876800 w 4876800"/>
                      <a:gd name="connsiteY19" fmla="*/ 1619928 h 2429892"/>
                      <a:gd name="connsiteX20" fmla="*/ 4256189 w 4876800"/>
                      <a:gd name="connsiteY20" fmla="*/ 916746 h 2429892"/>
                      <a:gd name="connsiteX21" fmla="*/ 4267200 w 4876800"/>
                      <a:gd name="connsiteY21" fmla="*/ 809964 h 2429892"/>
                      <a:gd name="connsiteX22" fmla="*/ 3048000 w 4876800"/>
                      <a:gd name="connsiteY22" fmla="*/ 0 h 2429892"/>
                      <a:gd name="connsiteX23" fmla="*/ 3048000 w 4876800"/>
                      <a:gd name="connsiteY23" fmla="*/ 0 h 2429892"/>
                      <a:gd name="connsiteX0" fmla="*/ 3048000 w 4876800"/>
                      <a:gd name="connsiteY0" fmla="*/ 202491 h 2429892"/>
                      <a:gd name="connsiteX1" fmla="*/ 3657600 w 4876800"/>
                      <a:gd name="connsiteY1" fmla="*/ 2227401 h 2429892"/>
                      <a:gd name="connsiteX2" fmla="*/ 1066800 w 4876800"/>
                      <a:gd name="connsiteY2" fmla="*/ 2227401 h 2429892"/>
                      <a:gd name="connsiteX3" fmla="*/ 304800 w 4876800"/>
                      <a:gd name="connsiteY3" fmla="*/ 1721174 h 2429892"/>
                      <a:gd name="connsiteX4" fmla="*/ 1066800 w 4876800"/>
                      <a:gd name="connsiteY4" fmla="*/ 1214946 h 2429892"/>
                      <a:gd name="connsiteX5" fmla="*/ 1134818 w 4876800"/>
                      <a:gd name="connsiteY5" fmla="*/ 1219496 h 2429892"/>
                      <a:gd name="connsiteX6" fmla="*/ 1066800 w 4876800"/>
                      <a:gd name="connsiteY6" fmla="*/ 1012455 h 2429892"/>
                      <a:gd name="connsiteX7" fmla="*/ 1828800 w 4876800"/>
                      <a:gd name="connsiteY7" fmla="*/ 506228 h 2429892"/>
                      <a:gd name="connsiteX8" fmla="*/ 2204885 w 4876800"/>
                      <a:gd name="connsiteY8" fmla="*/ 574651 h 2429892"/>
                      <a:gd name="connsiteX9" fmla="*/ 3048000 w 4876800"/>
                      <a:gd name="connsiteY9" fmla="*/ 202491 h 2429892"/>
                      <a:gd name="connsiteX10" fmla="*/ 3048000 w 4876800"/>
                      <a:gd name="connsiteY10" fmla="*/ 0 h 2429892"/>
                      <a:gd name="connsiteX11" fmla="*/ 2073174 w 4876800"/>
                      <a:gd name="connsiteY11" fmla="*/ 323119 h 2429892"/>
                      <a:gd name="connsiteX12" fmla="*/ 1828800 w 4876800"/>
                      <a:gd name="connsiteY12" fmla="*/ 303737 h 2429892"/>
                      <a:gd name="connsiteX13" fmla="*/ 762000 w 4876800"/>
                      <a:gd name="connsiteY13" fmla="*/ 1012455 h 2429892"/>
                      <a:gd name="connsiteX14" fmla="*/ 762895 w 4876800"/>
                      <a:gd name="connsiteY14" fmla="*/ 1041721 h 2429892"/>
                      <a:gd name="connsiteX15" fmla="*/ 0 w 4876800"/>
                      <a:gd name="connsiteY15" fmla="*/ 1721174 h 2429892"/>
                      <a:gd name="connsiteX16" fmla="*/ 1066800 w 4876800"/>
                      <a:gd name="connsiteY16" fmla="*/ 2429892 h 2429892"/>
                      <a:gd name="connsiteX17" fmla="*/ 3657600 w 4876800"/>
                      <a:gd name="connsiteY17" fmla="*/ 2429892 h 2429892"/>
                      <a:gd name="connsiteX18" fmla="*/ 4876800 w 4876800"/>
                      <a:gd name="connsiteY18" fmla="*/ 1619928 h 2429892"/>
                      <a:gd name="connsiteX19" fmla="*/ 4256189 w 4876800"/>
                      <a:gd name="connsiteY19" fmla="*/ 916746 h 2429892"/>
                      <a:gd name="connsiteX20" fmla="*/ 4267200 w 4876800"/>
                      <a:gd name="connsiteY20" fmla="*/ 809964 h 2429892"/>
                      <a:gd name="connsiteX21" fmla="*/ 3048000 w 4876800"/>
                      <a:gd name="connsiteY21" fmla="*/ 0 h 2429892"/>
                      <a:gd name="connsiteX22" fmla="*/ 3048000 w 4876800"/>
                      <a:gd name="connsiteY22" fmla="*/ 0 h 2429892"/>
                      <a:gd name="connsiteX0" fmla="*/ 3048000 w 4876800"/>
                      <a:gd name="connsiteY0" fmla="*/ 202491 h 2429892"/>
                      <a:gd name="connsiteX1" fmla="*/ 1066800 w 4876800"/>
                      <a:gd name="connsiteY1" fmla="*/ 2227401 h 2429892"/>
                      <a:gd name="connsiteX2" fmla="*/ 304800 w 4876800"/>
                      <a:gd name="connsiteY2" fmla="*/ 1721174 h 2429892"/>
                      <a:gd name="connsiteX3" fmla="*/ 1066800 w 4876800"/>
                      <a:gd name="connsiteY3" fmla="*/ 1214946 h 2429892"/>
                      <a:gd name="connsiteX4" fmla="*/ 1134818 w 4876800"/>
                      <a:gd name="connsiteY4" fmla="*/ 1219496 h 2429892"/>
                      <a:gd name="connsiteX5" fmla="*/ 1066800 w 4876800"/>
                      <a:gd name="connsiteY5" fmla="*/ 1012455 h 2429892"/>
                      <a:gd name="connsiteX6" fmla="*/ 1828800 w 4876800"/>
                      <a:gd name="connsiteY6" fmla="*/ 506228 h 2429892"/>
                      <a:gd name="connsiteX7" fmla="*/ 2204885 w 4876800"/>
                      <a:gd name="connsiteY7" fmla="*/ 574651 h 2429892"/>
                      <a:gd name="connsiteX8" fmla="*/ 3048000 w 4876800"/>
                      <a:gd name="connsiteY8" fmla="*/ 202491 h 2429892"/>
                      <a:gd name="connsiteX9" fmla="*/ 3048000 w 4876800"/>
                      <a:gd name="connsiteY9" fmla="*/ 0 h 2429892"/>
                      <a:gd name="connsiteX10" fmla="*/ 2073174 w 4876800"/>
                      <a:gd name="connsiteY10" fmla="*/ 323119 h 2429892"/>
                      <a:gd name="connsiteX11" fmla="*/ 1828800 w 4876800"/>
                      <a:gd name="connsiteY11" fmla="*/ 303737 h 2429892"/>
                      <a:gd name="connsiteX12" fmla="*/ 762000 w 4876800"/>
                      <a:gd name="connsiteY12" fmla="*/ 1012455 h 2429892"/>
                      <a:gd name="connsiteX13" fmla="*/ 762895 w 4876800"/>
                      <a:gd name="connsiteY13" fmla="*/ 1041721 h 2429892"/>
                      <a:gd name="connsiteX14" fmla="*/ 0 w 4876800"/>
                      <a:gd name="connsiteY14" fmla="*/ 1721174 h 2429892"/>
                      <a:gd name="connsiteX15" fmla="*/ 1066800 w 4876800"/>
                      <a:gd name="connsiteY15" fmla="*/ 2429892 h 2429892"/>
                      <a:gd name="connsiteX16" fmla="*/ 3657600 w 4876800"/>
                      <a:gd name="connsiteY16" fmla="*/ 2429892 h 2429892"/>
                      <a:gd name="connsiteX17" fmla="*/ 4876800 w 4876800"/>
                      <a:gd name="connsiteY17" fmla="*/ 1619928 h 2429892"/>
                      <a:gd name="connsiteX18" fmla="*/ 4256189 w 4876800"/>
                      <a:gd name="connsiteY18" fmla="*/ 916746 h 2429892"/>
                      <a:gd name="connsiteX19" fmla="*/ 4267200 w 4876800"/>
                      <a:gd name="connsiteY19" fmla="*/ 809964 h 2429892"/>
                      <a:gd name="connsiteX20" fmla="*/ 3048000 w 4876800"/>
                      <a:gd name="connsiteY20" fmla="*/ 0 h 2429892"/>
                      <a:gd name="connsiteX21" fmla="*/ 3048000 w 4876800"/>
                      <a:gd name="connsiteY21" fmla="*/ 0 h 2429892"/>
                      <a:gd name="connsiteX0" fmla="*/ 3048000 w 4876800"/>
                      <a:gd name="connsiteY0" fmla="*/ 202491 h 2429892"/>
                      <a:gd name="connsiteX1" fmla="*/ 1066800 w 4876800"/>
                      <a:gd name="connsiteY1" fmla="*/ 2227401 h 2429892"/>
                      <a:gd name="connsiteX2" fmla="*/ 304800 w 4876800"/>
                      <a:gd name="connsiteY2" fmla="*/ 1721174 h 2429892"/>
                      <a:gd name="connsiteX3" fmla="*/ 1066800 w 4876800"/>
                      <a:gd name="connsiteY3" fmla="*/ 1214946 h 2429892"/>
                      <a:gd name="connsiteX4" fmla="*/ 1134818 w 4876800"/>
                      <a:gd name="connsiteY4" fmla="*/ 1219496 h 2429892"/>
                      <a:gd name="connsiteX5" fmla="*/ 1066800 w 4876800"/>
                      <a:gd name="connsiteY5" fmla="*/ 1012455 h 2429892"/>
                      <a:gd name="connsiteX6" fmla="*/ 1828800 w 4876800"/>
                      <a:gd name="connsiteY6" fmla="*/ 506228 h 2429892"/>
                      <a:gd name="connsiteX7" fmla="*/ 2204885 w 4876800"/>
                      <a:gd name="connsiteY7" fmla="*/ 574651 h 2429892"/>
                      <a:gd name="connsiteX8" fmla="*/ 3048000 w 4876800"/>
                      <a:gd name="connsiteY8" fmla="*/ 0 h 2429892"/>
                      <a:gd name="connsiteX9" fmla="*/ 2073174 w 4876800"/>
                      <a:gd name="connsiteY9" fmla="*/ 323119 h 2429892"/>
                      <a:gd name="connsiteX10" fmla="*/ 1828800 w 4876800"/>
                      <a:gd name="connsiteY10" fmla="*/ 303737 h 2429892"/>
                      <a:gd name="connsiteX11" fmla="*/ 762000 w 4876800"/>
                      <a:gd name="connsiteY11" fmla="*/ 1012455 h 2429892"/>
                      <a:gd name="connsiteX12" fmla="*/ 762895 w 4876800"/>
                      <a:gd name="connsiteY12" fmla="*/ 1041721 h 2429892"/>
                      <a:gd name="connsiteX13" fmla="*/ 0 w 4876800"/>
                      <a:gd name="connsiteY13" fmla="*/ 1721174 h 2429892"/>
                      <a:gd name="connsiteX14" fmla="*/ 1066800 w 4876800"/>
                      <a:gd name="connsiteY14" fmla="*/ 2429892 h 2429892"/>
                      <a:gd name="connsiteX15" fmla="*/ 3657600 w 4876800"/>
                      <a:gd name="connsiteY15" fmla="*/ 2429892 h 2429892"/>
                      <a:gd name="connsiteX16" fmla="*/ 4876800 w 4876800"/>
                      <a:gd name="connsiteY16" fmla="*/ 1619928 h 2429892"/>
                      <a:gd name="connsiteX17" fmla="*/ 4256189 w 4876800"/>
                      <a:gd name="connsiteY17" fmla="*/ 916746 h 2429892"/>
                      <a:gd name="connsiteX18" fmla="*/ 4267200 w 4876800"/>
                      <a:gd name="connsiteY18" fmla="*/ 809964 h 2429892"/>
                      <a:gd name="connsiteX19" fmla="*/ 3048000 w 4876800"/>
                      <a:gd name="connsiteY19" fmla="*/ 0 h 2429892"/>
                      <a:gd name="connsiteX20" fmla="*/ 3048000 w 4876800"/>
                      <a:gd name="connsiteY20" fmla="*/ 0 h 2429892"/>
                      <a:gd name="connsiteX0" fmla="*/ 1066800 w 4876800"/>
                      <a:gd name="connsiteY0" fmla="*/ 2227401 h 2429892"/>
                      <a:gd name="connsiteX1" fmla="*/ 304800 w 4876800"/>
                      <a:gd name="connsiteY1" fmla="*/ 1721174 h 2429892"/>
                      <a:gd name="connsiteX2" fmla="*/ 1066800 w 4876800"/>
                      <a:gd name="connsiteY2" fmla="*/ 1214946 h 2429892"/>
                      <a:gd name="connsiteX3" fmla="*/ 1134818 w 4876800"/>
                      <a:gd name="connsiteY3" fmla="*/ 1219496 h 2429892"/>
                      <a:gd name="connsiteX4" fmla="*/ 1066800 w 4876800"/>
                      <a:gd name="connsiteY4" fmla="*/ 1012455 h 2429892"/>
                      <a:gd name="connsiteX5" fmla="*/ 1828800 w 4876800"/>
                      <a:gd name="connsiteY5" fmla="*/ 506228 h 2429892"/>
                      <a:gd name="connsiteX6" fmla="*/ 2204885 w 4876800"/>
                      <a:gd name="connsiteY6" fmla="*/ 574651 h 2429892"/>
                      <a:gd name="connsiteX7" fmla="*/ 3048000 w 4876800"/>
                      <a:gd name="connsiteY7" fmla="*/ 0 h 2429892"/>
                      <a:gd name="connsiteX8" fmla="*/ 2073174 w 4876800"/>
                      <a:gd name="connsiteY8" fmla="*/ 323119 h 2429892"/>
                      <a:gd name="connsiteX9" fmla="*/ 1828800 w 4876800"/>
                      <a:gd name="connsiteY9" fmla="*/ 303737 h 2429892"/>
                      <a:gd name="connsiteX10" fmla="*/ 762000 w 4876800"/>
                      <a:gd name="connsiteY10" fmla="*/ 1012455 h 2429892"/>
                      <a:gd name="connsiteX11" fmla="*/ 762895 w 4876800"/>
                      <a:gd name="connsiteY11" fmla="*/ 1041721 h 2429892"/>
                      <a:gd name="connsiteX12" fmla="*/ 0 w 4876800"/>
                      <a:gd name="connsiteY12" fmla="*/ 1721174 h 2429892"/>
                      <a:gd name="connsiteX13" fmla="*/ 1066800 w 4876800"/>
                      <a:gd name="connsiteY13" fmla="*/ 2429892 h 2429892"/>
                      <a:gd name="connsiteX14" fmla="*/ 3657600 w 4876800"/>
                      <a:gd name="connsiteY14" fmla="*/ 2429892 h 2429892"/>
                      <a:gd name="connsiteX15" fmla="*/ 4876800 w 4876800"/>
                      <a:gd name="connsiteY15" fmla="*/ 1619928 h 2429892"/>
                      <a:gd name="connsiteX16" fmla="*/ 4256189 w 4876800"/>
                      <a:gd name="connsiteY16" fmla="*/ 916746 h 2429892"/>
                      <a:gd name="connsiteX17" fmla="*/ 4267200 w 4876800"/>
                      <a:gd name="connsiteY17" fmla="*/ 809964 h 2429892"/>
                      <a:gd name="connsiteX18" fmla="*/ 3048000 w 4876800"/>
                      <a:gd name="connsiteY18" fmla="*/ 0 h 2429892"/>
                      <a:gd name="connsiteX19" fmla="*/ 3048000 w 4876800"/>
                      <a:gd name="connsiteY19" fmla="*/ 0 h 2429892"/>
                      <a:gd name="connsiteX0" fmla="*/ 1066800 w 4876800"/>
                      <a:gd name="connsiteY0" fmla="*/ 2227401 h 2429892"/>
                      <a:gd name="connsiteX1" fmla="*/ 304800 w 4876800"/>
                      <a:gd name="connsiteY1" fmla="*/ 1721174 h 2429892"/>
                      <a:gd name="connsiteX2" fmla="*/ 1066800 w 4876800"/>
                      <a:gd name="connsiteY2" fmla="*/ 1214946 h 2429892"/>
                      <a:gd name="connsiteX3" fmla="*/ 1134818 w 4876800"/>
                      <a:gd name="connsiteY3" fmla="*/ 1219496 h 2429892"/>
                      <a:gd name="connsiteX4" fmla="*/ 1066800 w 4876800"/>
                      <a:gd name="connsiteY4" fmla="*/ 1012455 h 2429892"/>
                      <a:gd name="connsiteX5" fmla="*/ 1828800 w 4876800"/>
                      <a:gd name="connsiteY5" fmla="*/ 506228 h 2429892"/>
                      <a:gd name="connsiteX6" fmla="*/ 3048000 w 4876800"/>
                      <a:gd name="connsiteY6" fmla="*/ 0 h 2429892"/>
                      <a:gd name="connsiteX7" fmla="*/ 2073174 w 4876800"/>
                      <a:gd name="connsiteY7" fmla="*/ 323119 h 2429892"/>
                      <a:gd name="connsiteX8" fmla="*/ 1828800 w 4876800"/>
                      <a:gd name="connsiteY8" fmla="*/ 303737 h 2429892"/>
                      <a:gd name="connsiteX9" fmla="*/ 762000 w 4876800"/>
                      <a:gd name="connsiteY9" fmla="*/ 1012455 h 2429892"/>
                      <a:gd name="connsiteX10" fmla="*/ 762895 w 4876800"/>
                      <a:gd name="connsiteY10" fmla="*/ 1041721 h 2429892"/>
                      <a:gd name="connsiteX11" fmla="*/ 0 w 4876800"/>
                      <a:gd name="connsiteY11" fmla="*/ 1721174 h 2429892"/>
                      <a:gd name="connsiteX12" fmla="*/ 1066800 w 4876800"/>
                      <a:gd name="connsiteY12" fmla="*/ 2429892 h 2429892"/>
                      <a:gd name="connsiteX13" fmla="*/ 3657600 w 4876800"/>
                      <a:gd name="connsiteY13" fmla="*/ 2429892 h 2429892"/>
                      <a:gd name="connsiteX14" fmla="*/ 4876800 w 4876800"/>
                      <a:gd name="connsiteY14" fmla="*/ 1619928 h 2429892"/>
                      <a:gd name="connsiteX15" fmla="*/ 4256189 w 4876800"/>
                      <a:gd name="connsiteY15" fmla="*/ 916746 h 2429892"/>
                      <a:gd name="connsiteX16" fmla="*/ 4267200 w 4876800"/>
                      <a:gd name="connsiteY16" fmla="*/ 809964 h 2429892"/>
                      <a:gd name="connsiteX17" fmla="*/ 3048000 w 4876800"/>
                      <a:gd name="connsiteY17" fmla="*/ 0 h 2429892"/>
                      <a:gd name="connsiteX18" fmla="*/ 3048000 w 4876800"/>
                      <a:gd name="connsiteY18" fmla="*/ 0 h 2429892"/>
                      <a:gd name="connsiteX0" fmla="*/ 1066800 w 4876800"/>
                      <a:gd name="connsiteY0" fmla="*/ 2227401 h 2429892"/>
                      <a:gd name="connsiteX1" fmla="*/ 304800 w 4876800"/>
                      <a:gd name="connsiteY1" fmla="*/ 1721174 h 2429892"/>
                      <a:gd name="connsiteX2" fmla="*/ 1066800 w 4876800"/>
                      <a:gd name="connsiteY2" fmla="*/ 1214946 h 2429892"/>
                      <a:gd name="connsiteX3" fmla="*/ 1134818 w 4876800"/>
                      <a:gd name="connsiteY3" fmla="*/ 1219496 h 2429892"/>
                      <a:gd name="connsiteX4" fmla="*/ 1066800 w 4876800"/>
                      <a:gd name="connsiteY4" fmla="*/ 1012455 h 2429892"/>
                      <a:gd name="connsiteX5" fmla="*/ 3048000 w 4876800"/>
                      <a:gd name="connsiteY5" fmla="*/ 0 h 2429892"/>
                      <a:gd name="connsiteX6" fmla="*/ 2073174 w 4876800"/>
                      <a:gd name="connsiteY6" fmla="*/ 323119 h 2429892"/>
                      <a:gd name="connsiteX7" fmla="*/ 1828800 w 4876800"/>
                      <a:gd name="connsiteY7" fmla="*/ 303737 h 2429892"/>
                      <a:gd name="connsiteX8" fmla="*/ 762000 w 4876800"/>
                      <a:gd name="connsiteY8" fmla="*/ 1012455 h 2429892"/>
                      <a:gd name="connsiteX9" fmla="*/ 762895 w 4876800"/>
                      <a:gd name="connsiteY9" fmla="*/ 1041721 h 2429892"/>
                      <a:gd name="connsiteX10" fmla="*/ 0 w 4876800"/>
                      <a:gd name="connsiteY10" fmla="*/ 1721174 h 2429892"/>
                      <a:gd name="connsiteX11" fmla="*/ 1066800 w 4876800"/>
                      <a:gd name="connsiteY11" fmla="*/ 2429892 h 2429892"/>
                      <a:gd name="connsiteX12" fmla="*/ 3657600 w 4876800"/>
                      <a:gd name="connsiteY12" fmla="*/ 2429892 h 2429892"/>
                      <a:gd name="connsiteX13" fmla="*/ 4876800 w 4876800"/>
                      <a:gd name="connsiteY13" fmla="*/ 1619928 h 2429892"/>
                      <a:gd name="connsiteX14" fmla="*/ 4256189 w 4876800"/>
                      <a:gd name="connsiteY14" fmla="*/ 916746 h 2429892"/>
                      <a:gd name="connsiteX15" fmla="*/ 4267200 w 4876800"/>
                      <a:gd name="connsiteY15" fmla="*/ 809964 h 2429892"/>
                      <a:gd name="connsiteX16" fmla="*/ 3048000 w 4876800"/>
                      <a:gd name="connsiteY16" fmla="*/ 0 h 2429892"/>
                      <a:gd name="connsiteX17" fmla="*/ 3048000 w 4876800"/>
                      <a:gd name="connsiteY17" fmla="*/ 0 h 2429892"/>
                      <a:gd name="connsiteX0" fmla="*/ 1066800 w 4876800"/>
                      <a:gd name="connsiteY0" fmla="*/ 2227401 h 2429892"/>
                      <a:gd name="connsiteX1" fmla="*/ 304800 w 4876800"/>
                      <a:gd name="connsiteY1" fmla="*/ 1721174 h 2429892"/>
                      <a:gd name="connsiteX2" fmla="*/ 1134818 w 4876800"/>
                      <a:gd name="connsiteY2" fmla="*/ 1219496 h 2429892"/>
                      <a:gd name="connsiteX3" fmla="*/ 1066800 w 4876800"/>
                      <a:gd name="connsiteY3" fmla="*/ 1012455 h 2429892"/>
                      <a:gd name="connsiteX4" fmla="*/ 3048000 w 4876800"/>
                      <a:gd name="connsiteY4" fmla="*/ 0 h 2429892"/>
                      <a:gd name="connsiteX5" fmla="*/ 2073174 w 4876800"/>
                      <a:gd name="connsiteY5" fmla="*/ 323119 h 2429892"/>
                      <a:gd name="connsiteX6" fmla="*/ 1828800 w 4876800"/>
                      <a:gd name="connsiteY6" fmla="*/ 303737 h 2429892"/>
                      <a:gd name="connsiteX7" fmla="*/ 762000 w 4876800"/>
                      <a:gd name="connsiteY7" fmla="*/ 1012455 h 2429892"/>
                      <a:gd name="connsiteX8" fmla="*/ 762895 w 4876800"/>
                      <a:gd name="connsiteY8" fmla="*/ 1041721 h 2429892"/>
                      <a:gd name="connsiteX9" fmla="*/ 0 w 4876800"/>
                      <a:gd name="connsiteY9" fmla="*/ 1721174 h 2429892"/>
                      <a:gd name="connsiteX10" fmla="*/ 1066800 w 4876800"/>
                      <a:gd name="connsiteY10" fmla="*/ 2429892 h 2429892"/>
                      <a:gd name="connsiteX11" fmla="*/ 3657600 w 4876800"/>
                      <a:gd name="connsiteY11" fmla="*/ 2429892 h 2429892"/>
                      <a:gd name="connsiteX12" fmla="*/ 4876800 w 4876800"/>
                      <a:gd name="connsiteY12" fmla="*/ 1619928 h 2429892"/>
                      <a:gd name="connsiteX13" fmla="*/ 4256189 w 4876800"/>
                      <a:gd name="connsiteY13" fmla="*/ 916746 h 2429892"/>
                      <a:gd name="connsiteX14" fmla="*/ 4267200 w 4876800"/>
                      <a:gd name="connsiteY14" fmla="*/ 809964 h 2429892"/>
                      <a:gd name="connsiteX15" fmla="*/ 3048000 w 4876800"/>
                      <a:gd name="connsiteY15" fmla="*/ 0 h 2429892"/>
                      <a:gd name="connsiteX16" fmla="*/ 3048000 w 4876800"/>
                      <a:gd name="connsiteY16" fmla="*/ 0 h 2429892"/>
                      <a:gd name="connsiteX0" fmla="*/ 1066800 w 4876800"/>
                      <a:gd name="connsiteY0" fmla="*/ 2227401 h 2429892"/>
                      <a:gd name="connsiteX1" fmla="*/ 304800 w 4876800"/>
                      <a:gd name="connsiteY1" fmla="*/ 1721174 h 2429892"/>
                      <a:gd name="connsiteX2" fmla="*/ 1134818 w 4876800"/>
                      <a:gd name="connsiteY2" fmla="*/ 1219496 h 2429892"/>
                      <a:gd name="connsiteX3" fmla="*/ 3048000 w 4876800"/>
                      <a:gd name="connsiteY3" fmla="*/ 0 h 2429892"/>
                      <a:gd name="connsiteX4" fmla="*/ 2073174 w 4876800"/>
                      <a:gd name="connsiteY4" fmla="*/ 323119 h 2429892"/>
                      <a:gd name="connsiteX5" fmla="*/ 1828800 w 4876800"/>
                      <a:gd name="connsiteY5" fmla="*/ 303737 h 2429892"/>
                      <a:gd name="connsiteX6" fmla="*/ 762000 w 4876800"/>
                      <a:gd name="connsiteY6" fmla="*/ 1012455 h 2429892"/>
                      <a:gd name="connsiteX7" fmla="*/ 762895 w 4876800"/>
                      <a:gd name="connsiteY7" fmla="*/ 1041721 h 2429892"/>
                      <a:gd name="connsiteX8" fmla="*/ 0 w 4876800"/>
                      <a:gd name="connsiteY8" fmla="*/ 1721174 h 2429892"/>
                      <a:gd name="connsiteX9" fmla="*/ 1066800 w 4876800"/>
                      <a:gd name="connsiteY9" fmla="*/ 2429892 h 2429892"/>
                      <a:gd name="connsiteX10" fmla="*/ 3657600 w 4876800"/>
                      <a:gd name="connsiteY10" fmla="*/ 2429892 h 2429892"/>
                      <a:gd name="connsiteX11" fmla="*/ 4876800 w 4876800"/>
                      <a:gd name="connsiteY11" fmla="*/ 1619928 h 2429892"/>
                      <a:gd name="connsiteX12" fmla="*/ 4256189 w 4876800"/>
                      <a:gd name="connsiteY12" fmla="*/ 916746 h 2429892"/>
                      <a:gd name="connsiteX13" fmla="*/ 4267200 w 4876800"/>
                      <a:gd name="connsiteY13" fmla="*/ 809964 h 2429892"/>
                      <a:gd name="connsiteX14" fmla="*/ 3048000 w 4876800"/>
                      <a:gd name="connsiteY14" fmla="*/ 0 h 2429892"/>
                      <a:gd name="connsiteX15" fmla="*/ 3048000 w 4876800"/>
                      <a:gd name="connsiteY15" fmla="*/ 0 h 2429892"/>
                      <a:gd name="connsiteX0" fmla="*/ 1066800 w 4876800"/>
                      <a:gd name="connsiteY0" fmla="*/ 2227401 h 2429892"/>
                      <a:gd name="connsiteX1" fmla="*/ 304800 w 4876800"/>
                      <a:gd name="connsiteY1" fmla="*/ 1721174 h 2429892"/>
                      <a:gd name="connsiteX2" fmla="*/ 3048000 w 4876800"/>
                      <a:gd name="connsiteY2" fmla="*/ 0 h 2429892"/>
                      <a:gd name="connsiteX3" fmla="*/ 2073174 w 4876800"/>
                      <a:gd name="connsiteY3" fmla="*/ 323119 h 2429892"/>
                      <a:gd name="connsiteX4" fmla="*/ 1828800 w 4876800"/>
                      <a:gd name="connsiteY4" fmla="*/ 303737 h 2429892"/>
                      <a:gd name="connsiteX5" fmla="*/ 762000 w 4876800"/>
                      <a:gd name="connsiteY5" fmla="*/ 1012455 h 2429892"/>
                      <a:gd name="connsiteX6" fmla="*/ 762895 w 4876800"/>
                      <a:gd name="connsiteY6" fmla="*/ 1041721 h 2429892"/>
                      <a:gd name="connsiteX7" fmla="*/ 0 w 4876800"/>
                      <a:gd name="connsiteY7" fmla="*/ 1721174 h 2429892"/>
                      <a:gd name="connsiteX8" fmla="*/ 1066800 w 4876800"/>
                      <a:gd name="connsiteY8" fmla="*/ 2429892 h 2429892"/>
                      <a:gd name="connsiteX9" fmla="*/ 3657600 w 4876800"/>
                      <a:gd name="connsiteY9" fmla="*/ 2429892 h 2429892"/>
                      <a:gd name="connsiteX10" fmla="*/ 4876800 w 4876800"/>
                      <a:gd name="connsiteY10" fmla="*/ 1619928 h 2429892"/>
                      <a:gd name="connsiteX11" fmla="*/ 4256189 w 4876800"/>
                      <a:gd name="connsiteY11" fmla="*/ 916746 h 2429892"/>
                      <a:gd name="connsiteX12" fmla="*/ 4267200 w 4876800"/>
                      <a:gd name="connsiteY12" fmla="*/ 809964 h 2429892"/>
                      <a:gd name="connsiteX13" fmla="*/ 3048000 w 4876800"/>
                      <a:gd name="connsiteY13" fmla="*/ 0 h 2429892"/>
                      <a:gd name="connsiteX14" fmla="*/ 3048000 w 4876800"/>
                      <a:gd name="connsiteY14" fmla="*/ 0 h 2429892"/>
                      <a:gd name="connsiteX0" fmla="*/ 3048000 w 4876800"/>
                      <a:gd name="connsiteY0" fmla="*/ 0 h 2429892"/>
                      <a:gd name="connsiteX1" fmla="*/ 2073174 w 4876800"/>
                      <a:gd name="connsiteY1" fmla="*/ 323119 h 2429892"/>
                      <a:gd name="connsiteX2" fmla="*/ 1828800 w 4876800"/>
                      <a:gd name="connsiteY2" fmla="*/ 303737 h 2429892"/>
                      <a:gd name="connsiteX3" fmla="*/ 762000 w 4876800"/>
                      <a:gd name="connsiteY3" fmla="*/ 1012455 h 2429892"/>
                      <a:gd name="connsiteX4" fmla="*/ 762895 w 4876800"/>
                      <a:gd name="connsiteY4" fmla="*/ 1041721 h 2429892"/>
                      <a:gd name="connsiteX5" fmla="*/ 0 w 4876800"/>
                      <a:gd name="connsiteY5" fmla="*/ 1721174 h 2429892"/>
                      <a:gd name="connsiteX6" fmla="*/ 1066800 w 4876800"/>
                      <a:gd name="connsiteY6" fmla="*/ 2429892 h 2429892"/>
                      <a:gd name="connsiteX7" fmla="*/ 3657600 w 4876800"/>
                      <a:gd name="connsiteY7" fmla="*/ 2429892 h 2429892"/>
                      <a:gd name="connsiteX8" fmla="*/ 4876800 w 4876800"/>
                      <a:gd name="connsiteY8" fmla="*/ 1619928 h 2429892"/>
                      <a:gd name="connsiteX9" fmla="*/ 4256189 w 4876800"/>
                      <a:gd name="connsiteY9" fmla="*/ 916746 h 2429892"/>
                      <a:gd name="connsiteX10" fmla="*/ 4267200 w 4876800"/>
                      <a:gd name="connsiteY10" fmla="*/ 809964 h 2429892"/>
                      <a:gd name="connsiteX11" fmla="*/ 3048000 w 4876800"/>
                      <a:gd name="connsiteY11" fmla="*/ 0 h 2429892"/>
                      <a:gd name="connsiteX12" fmla="*/ 3048000 w 4876800"/>
                      <a:gd name="connsiteY12" fmla="*/ 0 h 2429892"/>
                      <a:gd name="connsiteX0" fmla="*/ 3048000 w 4876800"/>
                      <a:gd name="connsiteY0" fmla="*/ 0 h 2429892"/>
                      <a:gd name="connsiteX1" fmla="*/ 2349356 w 4876800"/>
                      <a:gd name="connsiteY1" fmla="*/ 427570 h 2429892"/>
                      <a:gd name="connsiteX2" fmla="*/ 1828800 w 4876800"/>
                      <a:gd name="connsiteY2" fmla="*/ 303737 h 2429892"/>
                      <a:gd name="connsiteX3" fmla="*/ 762000 w 4876800"/>
                      <a:gd name="connsiteY3" fmla="*/ 1012455 h 2429892"/>
                      <a:gd name="connsiteX4" fmla="*/ 762895 w 4876800"/>
                      <a:gd name="connsiteY4" fmla="*/ 1041721 h 2429892"/>
                      <a:gd name="connsiteX5" fmla="*/ 0 w 4876800"/>
                      <a:gd name="connsiteY5" fmla="*/ 1721174 h 2429892"/>
                      <a:gd name="connsiteX6" fmla="*/ 1066800 w 4876800"/>
                      <a:gd name="connsiteY6" fmla="*/ 2429892 h 2429892"/>
                      <a:gd name="connsiteX7" fmla="*/ 3657600 w 4876800"/>
                      <a:gd name="connsiteY7" fmla="*/ 2429892 h 2429892"/>
                      <a:gd name="connsiteX8" fmla="*/ 4876800 w 4876800"/>
                      <a:gd name="connsiteY8" fmla="*/ 1619928 h 2429892"/>
                      <a:gd name="connsiteX9" fmla="*/ 4256189 w 4876800"/>
                      <a:gd name="connsiteY9" fmla="*/ 916746 h 2429892"/>
                      <a:gd name="connsiteX10" fmla="*/ 4267200 w 4876800"/>
                      <a:gd name="connsiteY10" fmla="*/ 809964 h 2429892"/>
                      <a:gd name="connsiteX11" fmla="*/ 3048000 w 4876800"/>
                      <a:gd name="connsiteY11" fmla="*/ 0 h 2429892"/>
                      <a:gd name="connsiteX12" fmla="*/ 3048000 w 4876800"/>
                      <a:gd name="connsiteY12" fmla="*/ 0 h 2429892"/>
                      <a:gd name="connsiteX0" fmla="*/ 3048000 w 4876800"/>
                      <a:gd name="connsiteY0" fmla="*/ 0 h 2429892"/>
                      <a:gd name="connsiteX1" fmla="*/ 2625539 w 4876800"/>
                      <a:gd name="connsiteY1" fmla="*/ 448458 h 2429892"/>
                      <a:gd name="connsiteX2" fmla="*/ 1828800 w 4876800"/>
                      <a:gd name="connsiteY2" fmla="*/ 303737 h 2429892"/>
                      <a:gd name="connsiteX3" fmla="*/ 762000 w 4876800"/>
                      <a:gd name="connsiteY3" fmla="*/ 1012455 h 2429892"/>
                      <a:gd name="connsiteX4" fmla="*/ 762895 w 4876800"/>
                      <a:gd name="connsiteY4" fmla="*/ 1041721 h 2429892"/>
                      <a:gd name="connsiteX5" fmla="*/ 0 w 4876800"/>
                      <a:gd name="connsiteY5" fmla="*/ 1721174 h 2429892"/>
                      <a:gd name="connsiteX6" fmla="*/ 1066800 w 4876800"/>
                      <a:gd name="connsiteY6" fmla="*/ 2429892 h 2429892"/>
                      <a:gd name="connsiteX7" fmla="*/ 3657600 w 4876800"/>
                      <a:gd name="connsiteY7" fmla="*/ 2429892 h 2429892"/>
                      <a:gd name="connsiteX8" fmla="*/ 4876800 w 4876800"/>
                      <a:gd name="connsiteY8" fmla="*/ 1619928 h 2429892"/>
                      <a:gd name="connsiteX9" fmla="*/ 4256189 w 4876800"/>
                      <a:gd name="connsiteY9" fmla="*/ 916746 h 2429892"/>
                      <a:gd name="connsiteX10" fmla="*/ 4267200 w 4876800"/>
                      <a:gd name="connsiteY10" fmla="*/ 809964 h 2429892"/>
                      <a:gd name="connsiteX11" fmla="*/ 3048000 w 4876800"/>
                      <a:gd name="connsiteY11" fmla="*/ 0 h 2429892"/>
                      <a:gd name="connsiteX12" fmla="*/ 3048000 w 4876800"/>
                      <a:gd name="connsiteY12" fmla="*/ 0 h 2429892"/>
                      <a:gd name="connsiteX0" fmla="*/ 3048000 w 4876800"/>
                      <a:gd name="connsiteY0" fmla="*/ 0 h 2429892"/>
                      <a:gd name="connsiteX1" fmla="*/ 2625539 w 4876800"/>
                      <a:gd name="connsiteY1" fmla="*/ 448458 h 2429892"/>
                      <a:gd name="connsiteX2" fmla="*/ 1828800 w 4876800"/>
                      <a:gd name="connsiteY2" fmla="*/ 303737 h 2429892"/>
                      <a:gd name="connsiteX3" fmla="*/ 762000 w 4876800"/>
                      <a:gd name="connsiteY3" fmla="*/ 1012455 h 2429892"/>
                      <a:gd name="connsiteX4" fmla="*/ 762895 w 4876800"/>
                      <a:gd name="connsiteY4" fmla="*/ 1041721 h 2429892"/>
                      <a:gd name="connsiteX5" fmla="*/ 0 w 4876800"/>
                      <a:gd name="connsiteY5" fmla="*/ 1721174 h 2429892"/>
                      <a:gd name="connsiteX6" fmla="*/ 1066800 w 4876800"/>
                      <a:gd name="connsiteY6" fmla="*/ 2429892 h 2429892"/>
                      <a:gd name="connsiteX7" fmla="*/ 3657600 w 4876800"/>
                      <a:gd name="connsiteY7" fmla="*/ 2429892 h 2429892"/>
                      <a:gd name="connsiteX8" fmla="*/ 4876800 w 4876800"/>
                      <a:gd name="connsiteY8" fmla="*/ 1619928 h 2429892"/>
                      <a:gd name="connsiteX9" fmla="*/ 4256189 w 4876800"/>
                      <a:gd name="connsiteY9" fmla="*/ 916746 h 2429892"/>
                      <a:gd name="connsiteX10" fmla="*/ 4267200 w 4876800"/>
                      <a:gd name="connsiteY10" fmla="*/ 809964 h 2429892"/>
                      <a:gd name="connsiteX11" fmla="*/ 3048000 w 4876800"/>
                      <a:gd name="connsiteY11" fmla="*/ 0 h 2429892"/>
                      <a:gd name="connsiteX0" fmla="*/ 4267200 w 4876800"/>
                      <a:gd name="connsiteY0" fmla="*/ 535597 h 2155525"/>
                      <a:gd name="connsiteX1" fmla="*/ 2625539 w 4876800"/>
                      <a:gd name="connsiteY1" fmla="*/ 174091 h 2155525"/>
                      <a:gd name="connsiteX2" fmla="*/ 1828800 w 4876800"/>
                      <a:gd name="connsiteY2" fmla="*/ 29370 h 2155525"/>
                      <a:gd name="connsiteX3" fmla="*/ 762000 w 4876800"/>
                      <a:gd name="connsiteY3" fmla="*/ 738088 h 2155525"/>
                      <a:gd name="connsiteX4" fmla="*/ 762895 w 4876800"/>
                      <a:gd name="connsiteY4" fmla="*/ 767354 h 2155525"/>
                      <a:gd name="connsiteX5" fmla="*/ 0 w 4876800"/>
                      <a:gd name="connsiteY5" fmla="*/ 1446807 h 2155525"/>
                      <a:gd name="connsiteX6" fmla="*/ 1066800 w 4876800"/>
                      <a:gd name="connsiteY6" fmla="*/ 2155525 h 2155525"/>
                      <a:gd name="connsiteX7" fmla="*/ 3657600 w 4876800"/>
                      <a:gd name="connsiteY7" fmla="*/ 2155525 h 2155525"/>
                      <a:gd name="connsiteX8" fmla="*/ 4876800 w 4876800"/>
                      <a:gd name="connsiteY8" fmla="*/ 1345561 h 2155525"/>
                      <a:gd name="connsiteX9" fmla="*/ 4256189 w 4876800"/>
                      <a:gd name="connsiteY9" fmla="*/ 642379 h 2155525"/>
                      <a:gd name="connsiteX10" fmla="*/ 4267200 w 4876800"/>
                      <a:gd name="connsiteY10" fmla="*/ 535597 h 2155525"/>
                      <a:gd name="connsiteX0" fmla="*/ 4256189 w 4876800"/>
                      <a:gd name="connsiteY0" fmla="*/ 644521 h 2157667"/>
                      <a:gd name="connsiteX1" fmla="*/ 2625539 w 4876800"/>
                      <a:gd name="connsiteY1" fmla="*/ 176233 h 2157667"/>
                      <a:gd name="connsiteX2" fmla="*/ 1828800 w 4876800"/>
                      <a:gd name="connsiteY2" fmla="*/ 31512 h 2157667"/>
                      <a:gd name="connsiteX3" fmla="*/ 762000 w 4876800"/>
                      <a:gd name="connsiteY3" fmla="*/ 740230 h 2157667"/>
                      <a:gd name="connsiteX4" fmla="*/ 762895 w 4876800"/>
                      <a:gd name="connsiteY4" fmla="*/ 769496 h 2157667"/>
                      <a:gd name="connsiteX5" fmla="*/ 0 w 4876800"/>
                      <a:gd name="connsiteY5" fmla="*/ 1448949 h 2157667"/>
                      <a:gd name="connsiteX6" fmla="*/ 1066800 w 4876800"/>
                      <a:gd name="connsiteY6" fmla="*/ 2157667 h 2157667"/>
                      <a:gd name="connsiteX7" fmla="*/ 3657600 w 4876800"/>
                      <a:gd name="connsiteY7" fmla="*/ 2157667 h 2157667"/>
                      <a:gd name="connsiteX8" fmla="*/ 4876800 w 4876800"/>
                      <a:gd name="connsiteY8" fmla="*/ 1347703 h 2157667"/>
                      <a:gd name="connsiteX9" fmla="*/ 4256189 w 4876800"/>
                      <a:gd name="connsiteY9" fmla="*/ 644521 h 2157667"/>
                      <a:gd name="connsiteX0" fmla="*/ 4256189 w 4876800"/>
                      <a:gd name="connsiteY0" fmla="*/ 644521 h 2157667"/>
                      <a:gd name="connsiteX1" fmla="*/ 2625539 w 4876800"/>
                      <a:gd name="connsiteY1" fmla="*/ 176233 h 2157667"/>
                      <a:gd name="connsiteX2" fmla="*/ 1828800 w 4876800"/>
                      <a:gd name="connsiteY2" fmla="*/ 31512 h 2157667"/>
                      <a:gd name="connsiteX3" fmla="*/ 762000 w 4876800"/>
                      <a:gd name="connsiteY3" fmla="*/ 740230 h 2157667"/>
                      <a:gd name="connsiteX4" fmla="*/ 762895 w 4876800"/>
                      <a:gd name="connsiteY4" fmla="*/ 769496 h 2157667"/>
                      <a:gd name="connsiteX5" fmla="*/ 0 w 4876800"/>
                      <a:gd name="connsiteY5" fmla="*/ 1448949 h 2157667"/>
                      <a:gd name="connsiteX6" fmla="*/ 1066800 w 4876800"/>
                      <a:gd name="connsiteY6" fmla="*/ 2157667 h 2157667"/>
                      <a:gd name="connsiteX7" fmla="*/ 3657600 w 4876800"/>
                      <a:gd name="connsiteY7" fmla="*/ 2157667 h 2157667"/>
                      <a:gd name="connsiteX8" fmla="*/ 4876800 w 4876800"/>
                      <a:gd name="connsiteY8" fmla="*/ 1347703 h 2157667"/>
                      <a:gd name="connsiteX9" fmla="*/ 4256189 w 4876800"/>
                      <a:gd name="connsiteY9" fmla="*/ 644521 h 2157667"/>
                      <a:gd name="connsiteX0" fmla="*/ 4256189 w 4876800"/>
                      <a:gd name="connsiteY0" fmla="*/ 693036 h 2206182"/>
                      <a:gd name="connsiteX1" fmla="*/ 2625539 w 4876800"/>
                      <a:gd name="connsiteY1" fmla="*/ 224748 h 2206182"/>
                      <a:gd name="connsiteX2" fmla="*/ 1828800 w 4876800"/>
                      <a:gd name="connsiteY2" fmla="*/ 80027 h 2206182"/>
                      <a:gd name="connsiteX3" fmla="*/ 762000 w 4876800"/>
                      <a:gd name="connsiteY3" fmla="*/ 788745 h 2206182"/>
                      <a:gd name="connsiteX4" fmla="*/ 762895 w 4876800"/>
                      <a:gd name="connsiteY4" fmla="*/ 818011 h 2206182"/>
                      <a:gd name="connsiteX5" fmla="*/ 0 w 4876800"/>
                      <a:gd name="connsiteY5" fmla="*/ 1497464 h 2206182"/>
                      <a:gd name="connsiteX6" fmla="*/ 1066800 w 4876800"/>
                      <a:gd name="connsiteY6" fmla="*/ 2206182 h 2206182"/>
                      <a:gd name="connsiteX7" fmla="*/ 3657600 w 4876800"/>
                      <a:gd name="connsiteY7" fmla="*/ 2206182 h 2206182"/>
                      <a:gd name="connsiteX8" fmla="*/ 4876800 w 4876800"/>
                      <a:gd name="connsiteY8" fmla="*/ 1396218 h 2206182"/>
                      <a:gd name="connsiteX9" fmla="*/ 4256189 w 4876800"/>
                      <a:gd name="connsiteY9" fmla="*/ 693036 h 2206182"/>
                      <a:gd name="connsiteX0" fmla="*/ 4256189 w 4876800"/>
                      <a:gd name="connsiteY0" fmla="*/ 702319 h 2215465"/>
                      <a:gd name="connsiteX1" fmla="*/ 2625539 w 4876800"/>
                      <a:gd name="connsiteY1" fmla="*/ 234031 h 2215465"/>
                      <a:gd name="connsiteX2" fmla="*/ 1828800 w 4876800"/>
                      <a:gd name="connsiteY2" fmla="*/ 89310 h 2215465"/>
                      <a:gd name="connsiteX3" fmla="*/ 762000 w 4876800"/>
                      <a:gd name="connsiteY3" fmla="*/ 798028 h 2215465"/>
                      <a:gd name="connsiteX4" fmla="*/ 762895 w 4876800"/>
                      <a:gd name="connsiteY4" fmla="*/ 827294 h 2215465"/>
                      <a:gd name="connsiteX5" fmla="*/ 0 w 4876800"/>
                      <a:gd name="connsiteY5" fmla="*/ 1506747 h 2215465"/>
                      <a:gd name="connsiteX6" fmla="*/ 1066800 w 4876800"/>
                      <a:gd name="connsiteY6" fmla="*/ 2215465 h 2215465"/>
                      <a:gd name="connsiteX7" fmla="*/ 3657600 w 4876800"/>
                      <a:gd name="connsiteY7" fmla="*/ 2215465 h 2215465"/>
                      <a:gd name="connsiteX8" fmla="*/ 4876800 w 4876800"/>
                      <a:gd name="connsiteY8" fmla="*/ 1405501 h 2215465"/>
                      <a:gd name="connsiteX9" fmla="*/ 4256189 w 4876800"/>
                      <a:gd name="connsiteY9" fmla="*/ 702319 h 2215465"/>
                      <a:gd name="connsiteX0" fmla="*/ 4256189 w 4876800"/>
                      <a:gd name="connsiteY0" fmla="*/ 702319 h 2215465"/>
                      <a:gd name="connsiteX1" fmla="*/ 2625539 w 4876800"/>
                      <a:gd name="connsiteY1" fmla="*/ 234031 h 2215465"/>
                      <a:gd name="connsiteX2" fmla="*/ 762000 w 4876800"/>
                      <a:gd name="connsiteY2" fmla="*/ 798028 h 2215465"/>
                      <a:gd name="connsiteX3" fmla="*/ 762895 w 4876800"/>
                      <a:gd name="connsiteY3" fmla="*/ 827294 h 2215465"/>
                      <a:gd name="connsiteX4" fmla="*/ 0 w 4876800"/>
                      <a:gd name="connsiteY4" fmla="*/ 1506747 h 2215465"/>
                      <a:gd name="connsiteX5" fmla="*/ 1066800 w 4876800"/>
                      <a:gd name="connsiteY5" fmla="*/ 2215465 h 2215465"/>
                      <a:gd name="connsiteX6" fmla="*/ 3657600 w 4876800"/>
                      <a:gd name="connsiteY6" fmla="*/ 2215465 h 2215465"/>
                      <a:gd name="connsiteX7" fmla="*/ 4876800 w 4876800"/>
                      <a:gd name="connsiteY7" fmla="*/ 1405501 h 2215465"/>
                      <a:gd name="connsiteX8" fmla="*/ 4256189 w 4876800"/>
                      <a:gd name="connsiteY8" fmla="*/ 702319 h 2215465"/>
                      <a:gd name="connsiteX0" fmla="*/ 4256189 w 4876800"/>
                      <a:gd name="connsiteY0" fmla="*/ 702319 h 2215465"/>
                      <a:gd name="connsiteX1" fmla="*/ 2625539 w 4876800"/>
                      <a:gd name="connsiteY1" fmla="*/ 234031 h 2215465"/>
                      <a:gd name="connsiteX2" fmla="*/ 762000 w 4876800"/>
                      <a:gd name="connsiteY2" fmla="*/ 798028 h 2215465"/>
                      <a:gd name="connsiteX3" fmla="*/ 762895 w 4876800"/>
                      <a:gd name="connsiteY3" fmla="*/ 827294 h 2215465"/>
                      <a:gd name="connsiteX4" fmla="*/ 0 w 4876800"/>
                      <a:gd name="connsiteY4" fmla="*/ 1506747 h 2215465"/>
                      <a:gd name="connsiteX5" fmla="*/ 1066800 w 4876800"/>
                      <a:gd name="connsiteY5" fmla="*/ 2215465 h 2215465"/>
                      <a:gd name="connsiteX6" fmla="*/ 3657600 w 4876800"/>
                      <a:gd name="connsiteY6" fmla="*/ 2215465 h 2215465"/>
                      <a:gd name="connsiteX7" fmla="*/ 4876800 w 4876800"/>
                      <a:gd name="connsiteY7" fmla="*/ 1405501 h 2215465"/>
                      <a:gd name="connsiteX8" fmla="*/ 4256189 w 4876800"/>
                      <a:gd name="connsiteY8" fmla="*/ 702319 h 2215465"/>
                      <a:gd name="connsiteX0" fmla="*/ 4256189 w 4876800"/>
                      <a:gd name="connsiteY0" fmla="*/ 628012 h 2141158"/>
                      <a:gd name="connsiteX1" fmla="*/ 2369082 w 4876800"/>
                      <a:gd name="connsiteY1" fmla="*/ 264174 h 2141158"/>
                      <a:gd name="connsiteX2" fmla="*/ 762000 w 4876800"/>
                      <a:gd name="connsiteY2" fmla="*/ 723721 h 2141158"/>
                      <a:gd name="connsiteX3" fmla="*/ 762895 w 4876800"/>
                      <a:gd name="connsiteY3" fmla="*/ 752987 h 2141158"/>
                      <a:gd name="connsiteX4" fmla="*/ 0 w 4876800"/>
                      <a:gd name="connsiteY4" fmla="*/ 1432440 h 2141158"/>
                      <a:gd name="connsiteX5" fmla="*/ 1066800 w 4876800"/>
                      <a:gd name="connsiteY5" fmla="*/ 2141158 h 2141158"/>
                      <a:gd name="connsiteX6" fmla="*/ 3657600 w 4876800"/>
                      <a:gd name="connsiteY6" fmla="*/ 2141158 h 2141158"/>
                      <a:gd name="connsiteX7" fmla="*/ 4876800 w 4876800"/>
                      <a:gd name="connsiteY7" fmla="*/ 1331194 h 2141158"/>
                      <a:gd name="connsiteX8" fmla="*/ 4256189 w 4876800"/>
                      <a:gd name="connsiteY8" fmla="*/ 628012 h 2141158"/>
                      <a:gd name="connsiteX0" fmla="*/ 4257632 w 4878243"/>
                      <a:gd name="connsiteY0" fmla="*/ 628012 h 2141158"/>
                      <a:gd name="connsiteX1" fmla="*/ 2370525 w 4878243"/>
                      <a:gd name="connsiteY1" fmla="*/ 264174 h 2141158"/>
                      <a:gd name="connsiteX2" fmla="*/ 763443 w 4878243"/>
                      <a:gd name="connsiteY2" fmla="*/ 723721 h 2141158"/>
                      <a:gd name="connsiteX3" fmla="*/ 882704 w 4878243"/>
                      <a:gd name="connsiteY3" fmla="*/ 752987 h 2141158"/>
                      <a:gd name="connsiteX4" fmla="*/ 1443 w 4878243"/>
                      <a:gd name="connsiteY4" fmla="*/ 1432440 h 2141158"/>
                      <a:gd name="connsiteX5" fmla="*/ 1068243 w 4878243"/>
                      <a:gd name="connsiteY5" fmla="*/ 2141158 h 2141158"/>
                      <a:gd name="connsiteX6" fmla="*/ 3659043 w 4878243"/>
                      <a:gd name="connsiteY6" fmla="*/ 2141158 h 2141158"/>
                      <a:gd name="connsiteX7" fmla="*/ 4878243 w 4878243"/>
                      <a:gd name="connsiteY7" fmla="*/ 1331194 h 2141158"/>
                      <a:gd name="connsiteX8" fmla="*/ 4257632 w 4878243"/>
                      <a:gd name="connsiteY8" fmla="*/ 628012 h 2141158"/>
                      <a:gd name="connsiteX0" fmla="*/ 4257632 w 4878243"/>
                      <a:gd name="connsiteY0" fmla="*/ 628012 h 2141158"/>
                      <a:gd name="connsiteX1" fmla="*/ 2370525 w 4878243"/>
                      <a:gd name="connsiteY1" fmla="*/ 264174 h 2141158"/>
                      <a:gd name="connsiteX2" fmla="*/ 763443 w 4878243"/>
                      <a:gd name="connsiteY2" fmla="*/ 723721 h 2141158"/>
                      <a:gd name="connsiteX3" fmla="*/ 882704 w 4878243"/>
                      <a:gd name="connsiteY3" fmla="*/ 857437 h 2141158"/>
                      <a:gd name="connsiteX4" fmla="*/ 1443 w 4878243"/>
                      <a:gd name="connsiteY4" fmla="*/ 1432440 h 2141158"/>
                      <a:gd name="connsiteX5" fmla="*/ 1068243 w 4878243"/>
                      <a:gd name="connsiteY5" fmla="*/ 2141158 h 2141158"/>
                      <a:gd name="connsiteX6" fmla="*/ 3659043 w 4878243"/>
                      <a:gd name="connsiteY6" fmla="*/ 2141158 h 2141158"/>
                      <a:gd name="connsiteX7" fmla="*/ 4878243 w 4878243"/>
                      <a:gd name="connsiteY7" fmla="*/ 1331194 h 2141158"/>
                      <a:gd name="connsiteX8" fmla="*/ 4257632 w 4878243"/>
                      <a:gd name="connsiteY8" fmla="*/ 628012 h 2141158"/>
                      <a:gd name="connsiteX0" fmla="*/ 4257632 w 4878243"/>
                      <a:gd name="connsiteY0" fmla="*/ 628012 h 2141158"/>
                      <a:gd name="connsiteX1" fmla="*/ 2370525 w 4878243"/>
                      <a:gd name="connsiteY1" fmla="*/ 264174 h 2141158"/>
                      <a:gd name="connsiteX2" fmla="*/ 802901 w 4878243"/>
                      <a:gd name="connsiteY2" fmla="*/ 535713 h 2141158"/>
                      <a:gd name="connsiteX3" fmla="*/ 882704 w 4878243"/>
                      <a:gd name="connsiteY3" fmla="*/ 857437 h 2141158"/>
                      <a:gd name="connsiteX4" fmla="*/ 1443 w 4878243"/>
                      <a:gd name="connsiteY4" fmla="*/ 1432440 h 2141158"/>
                      <a:gd name="connsiteX5" fmla="*/ 1068243 w 4878243"/>
                      <a:gd name="connsiteY5" fmla="*/ 2141158 h 2141158"/>
                      <a:gd name="connsiteX6" fmla="*/ 3659043 w 4878243"/>
                      <a:gd name="connsiteY6" fmla="*/ 2141158 h 2141158"/>
                      <a:gd name="connsiteX7" fmla="*/ 4878243 w 4878243"/>
                      <a:gd name="connsiteY7" fmla="*/ 1331194 h 2141158"/>
                      <a:gd name="connsiteX8" fmla="*/ 4257632 w 4878243"/>
                      <a:gd name="connsiteY8" fmla="*/ 628012 h 2141158"/>
                      <a:gd name="connsiteX0" fmla="*/ 4257512 w 4878123"/>
                      <a:gd name="connsiteY0" fmla="*/ 628012 h 2141158"/>
                      <a:gd name="connsiteX1" fmla="*/ 2370405 w 4878123"/>
                      <a:gd name="connsiteY1" fmla="*/ 264174 h 2141158"/>
                      <a:gd name="connsiteX2" fmla="*/ 882584 w 4878123"/>
                      <a:gd name="connsiteY2" fmla="*/ 857437 h 2141158"/>
                      <a:gd name="connsiteX3" fmla="*/ 1323 w 4878123"/>
                      <a:gd name="connsiteY3" fmla="*/ 1432440 h 2141158"/>
                      <a:gd name="connsiteX4" fmla="*/ 1068123 w 4878123"/>
                      <a:gd name="connsiteY4" fmla="*/ 2141158 h 2141158"/>
                      <a:gd name="connsiteX5" fmla="*/ 3658923 w 4878123"/>
                      <a:gd name="connsiteY5" fmla="*/ 2141158 h 2141158"/>
                      <a:gd name="connsiteX6" fmla="*/ 4878123 w 4878123"/>
                      <a:gd name="connsiteY6" fmla="*/ 1331194 h 2141158"/>
                      <a:gd name="connsiteX7" fmla="*/ 4257512 w 4878123"/>
                      <a:gd name="connsiteY7" fmla="*/ 628012 h 2141158"/>
                      <a:gd name="connsiteX0" fmla="*/ 4257512 w 4878123"/>
                      <a:gd name="connsiteY0" fmla="*/ 628012 h 2141158"/>
                      <a:gd name="connsiteX1" fmla="*/ 2370405 w 4878123"/>
                      <a:gd name="connsiteY1" fmla="*/ 264174 h 2141158"/>
                      <a:gd name="connsiteX2" fmla="*/ 882584 w 4878123"/>
                      <a:gd name="connsiteY2" fmla="*/ 857437 h 2141158"/>
                      <a:gd name="connsiteX3" fmla="*/ 1323 w 4878123"/>
                      <a:gd name="connsiteY3" fmla="*/ 1432440 h 2141158"/>
                      <a:gd name="connsiteX4" fmla="*/ 1068123 w 4878123"/>
                      <a:gd name="connsiteY4" fmla="*/ 2141158 h 2141158"/>
                      <a:gd name="connsiteX5" fmla="*/ 3658923 w 4878123"/>
                      <a:gd name="connsiteY5" fmla="*/ 2141158 h 2141158"/>
                      <a:gd name="connsiteX6" fmla="*/ 4878123 w 4878123"/>
                      <a:gd name="connsiteY6" fmla="*/ 1331194 h 2141158"/>
                      <a:gd name="connsiteX7" fmla="*/ 4257512 w 4878123"/>
                      <a:gd name="connsiteY7" fmla="*/ 628012 h 2141158"/>
                      <a:gd name="connsiteX0" fmla="*/ 4257512 w 4878123"/>
                      <a:gd name="connsiteY0" fmla="*/ 628012 h 2141158"/>
                      <a:gd name="connsiteX1" fmla="*/ 2370405 w 4878123"/>
                      <a:gd name="connsiteY1" fmla="*/ 264174 h 2141158"/>
                      <a:gd name="connsiteX2" fmla="*/ 882584 w 4878123"/>
                      <a:gd name="connsiteY2" fmla="*/ 857437 h 2141158"/>
                      <a:gd name="connsiteX3" fmla="*/ 1323 w 4878123"/>
                      <a:gd name="connsiteY3" fmla="*/ 1432440 h 2141158"/>
                      <a:gd name="connsiteX4" fmla="*/ 1068123 w 4878123"/>
                      <a:gd name="connsiteY4" fmla="*/ 2141158 h 2141158"/>
                      <a:gd name="connsiteX5" fmla="*/ 3658923 w 4878123"/>
                      <a:gd name="connsiteY5" fmla="*/ 2141158 h 2141158"/>
                      <a:gd name="connsiteX6" fmla="*/ 4878123 w 4878123"/>
                      <a:gd name="connsiteY6" fmla="*/ 1331194 h 2141158"/>
                      <a:gd name="connsiteX7" fmla="*/ 4257512 w 4878123"/>
                      <a:gd name="connsiteY7" fmla="*/ 628012 h 2141158"/>
                      <a:gd name="connsiteX0" fmla="*/ 4257512 w 4878123"/>
                      <a:gd name="connsiteY0" fmla="*/ 671926 h 2185072"/>
                      <a:gd name="connsiteX1" fmla="*/ 2153405 w 4878123"/>
                      <a:gd name="connsiteY1" fmla="*/ 245421 h 2185072"/>
                      <a:gd name="connsiteX2" fmla="*/ 882584 w 4878123"/>
                      <a:gd name="connsiteY2" fmla="*/ 901351 h 2185072"/>
                      <a:gd name="connsiteX3" fmla="*/ 1323 w 4878123"/>
                      <a:gd name="connsiteY3" fmla="*/ 1476354 h 2185072"/>
                      <a:gd name="connsiteX4" fmla="*/ 1068123 w 4878123"/>
                      <a:gd name="connsiteY4" fmla="*/ 2185072 h 2185072"/>
                      <a:gd name="connsiteX5" fmla="*/ 3658923 w 4878123"/>
                      <a:gd name="connsiteY5" fmla="*/ 2185072 h 2185072"/>
                      <a:gd name="connsiteX6" fmla="*/ 4878123 w 4878123"/>
                      <a:gd name="connsiteY6" fmla="*/ 1375108 h 2185072"/>
                      <a:gd name="connsiteX7" fmla="*/ 4257512 w 4878123"/>
                      <a:gd name="connsiteY7" fmla="*/ 671926 h 2185072"/>
                      <a:gd name="connsiteX0" fmla="*/ 3784057 w 4878556"/>
                      <a:gd name="connsiteY0" fmla="*/ 599931 h 2217525"/>
                      <a:gd name="connsiteX1" fmla="*/ 2153405 w 4878556"/>
                      <a:gd name="connsiteY1" fmla="*/ 277874 h 2217525"/>
                      <a:gd name="connsiteX2" fmla="*/ 882584 w 4878556"/>
                      <a:gd name="connsiteY2" fmla="*/ 933804 h 2217525"/>
                      <a:gd name="connsiteX3" fmla="*/ 1323 w 4878556"/>
                      <a:gd name="connsiteY3" fmla="*/ 1508807 h 2217525"/>
                      <a:gd name="connsiteX4" fmla="*/ 1068123 w 4878556"/>
                      <a:gd name="connsiteY4" fmla="*/ 2217525 h 2217525"/>
                      <a:gd name="connsiteX5" fmla="*/ 3658923 w 4878556"/>
                      <a:gd name="connsiteY5" fmla="*/ 2217525 h 2217525"/>
                      <a:gd name="connsiteX6" fmla="*/ 4878123 w 4878556"/>
                      <a:gd name="connsiteY6" fmla="*/ 1407561 h 2217525"/>
                      <a:gd name="connsiteX7" fmla="*/ 3784057 w 4878556"/>
                      <a:gd name="connsiteY7" fmla="*/ 599931 h 2217525"/>
                      <a:gd name="connsiteX0" fmla="*/ 3784057 w 4879326"/>
                      <a:gd name="connsiteY0" fmla="*/ 599931 h 2217525"/>
                      <a:gd name="connsiteX1" fmla="*/ 2153405 w 4879326"/>
                      <a:gd name="connsiteY1" fmla="*/ 277874 h 2217525"/>
                      <a:gd name="connsiteX2" fmla="*/ 882584 w 4879326"/>
                      <a:gd name="connsiteY2" fmla="*/ 933804 h 2217525"/>
                      <a:gd name="connsiteX3" fmla="*/ 1323 w 4879326"/>
                      <a:gd name="connsiteY3" fmla="*/ 1508807 h 2217525"/>
                      <a:gd name="connsiteX4" fmla="*/ 1068123 w 4879326"/>
                      <a:gd name="connsiteY4" fmla="*/ 2217525 h 2217525"/>
                      <a:gd name="connsiteX5" fmla="*/ 3658923 w 4879326"/>
                      <a:gd name="connsiteY5" fmla="*/ 2217525 h 2217525"/>
                      <a:gd name="connsiteX6" fmla="*/ 4878123 w 4879326"/>
                      <a:gd name="connsiteY6" fmla="*/ 1407561 h 2217525"/>
                      <a:gd name="connsiteX7" fmla="*/ 3784057 w 4879326"/>
                      <a:gd name="connsiteY7" fmla="*/ 599931 h 2217525"/>
                      <a:gd name="connsiteX0" fmla="*/ 3784057 w 4879052"/>
                      <a:gd name="connsiteY0" fmla="*/ 599931 h 2217525"/>
                      <a:gd name="connsiteX1" fmla="*/ 2153405 w 4879052"/>
                      <a:gd name="connsiteY1" fmla="*/ 277874 h 2217525"/>
                      <a:gd name="connsiteX2" fmla="*/ 882584 w 4879052"/>
                      <a:gd name="connsiteY2" fmla="*/ 933804 h 2217525"/>
                      <a:gd name="connsiteX3" fmla="*/ 1323 w 4879052"/>
                      <a:gd name="connsiteY3" fmla="*/ 1508807 h 2217525"/>
                      <a:gd name="connsiteX4" fmla="*/ 1068123 w 4879052"/>
                      <a:gd name="connsiteY4" fmla="*/ 2217525 h 2217525"/>
                      <a:gd name="connsiteX5" fmla="*/ 3658923 w 4879052"/>
                      <a:gd name="connsiteY5" fmla="*/ 2217525 h 2217525"/>
                      <a:gd name="connsiteX6" fmla="*/ 4878123 w 4879052"/>
                      <a:gd name="connsiteY6" fmla="*/ 1407561 h 2217525"/>
                      <a:gd name="connsiteX7" fmla="*/ 3784057 w 4879052"/>
                      <a:gd name="connsiteY7" fmla="*/ 599931 h 2217525"/>
                      <a:gd name="connsiteX0" fmla="*/ 3783450 w 4878445"/>
                      <a:gd name="connsiteY0" fmla="*/ 599931 h 2217525"/>
                      <a:gd name="connsiteX1" fmla="*/ 2152798 w 4878445"/>
                      <a:gd name="connsiteY1" fmla="*/ 277874 h 2217525"/>
                      <a:gd name="connsiteX2" fmla="*/ 881977 w 4878445"/>
                      <a:gd name="connsiteY2" fmla="*/ 933804 h 2217525"/>
                      <a:gd name="connsiteX3" fmla="*/ 716 w 4878445"/>
                      <a:gd name="connsiteY3" fmla="*/ 1508807 h 2217525"/>
                      <a:gd name="connsiteX4" fmla="*/ 1067516 w 4878445"/>
                      <a:gd name="connsiteY4" fmla="*/ 2217525 h 2217525"/>
                      <a:gd name="connsiteX5" fmla="*/ 3658316 w 4878445"/>
                      <a:gd name="connsiteY5" fmla="*/ 2217525 h 2217525"/>
                      <a:gd name="connsiteX6" fmla="*/ 4877516 w 4878445"/>
                      <a:gd name="connsiteY6" fmla="*/ 1407561 h 2217525"/>
                      <a:gd name="connsiteX7" fmla="*/ 3783450 w 4878445"/>
                      <a:gd name="connsiteY7" fmla="*/ 599931 h 2217525"/>
                      <a:gd name="connsiteX0" fmla="*/ 3800451 w 4895446"/>
                      <a:gd name="connsiteY0" fmla="*/ 599931 h 2217525"/>
                      <a:gd name="connsiteX1" fmla="*/ 2169799 w 4895446"/>
                      <a:gd name="connsiteY1" fmla="*/ 277874 h 2217525"/>
                      <a:gd name="connsiteX2" fmla="*/ 898978 w 4895446"/>
                      <a:gd name="connsiteY2" fmla="*/ 933804 h 2217525"/>
                      <a:gd name="connsiteX3" fmla="*/ 17717 w 4895446"/>
                      <a:gd name="connsiteY3" fmla="*/ 1508807 h 2217525"/>
                      <a:gd name="connsiteX4" fmla="*/ 1084517 w 4895446"/>
                      <a:gd name="connsiteY4" fmla="*/ 2217525 h 2217525"/>
                      <a:gd name="connsiteX5" fmla="*/ 3675317 w 4895446"/>
                      <a:gd name="connsiteY5" fmla="*/ 2217525 h 2217525"/>
                      <a:gd name="connsiteX6" fmla="*/ 4894517 w 4895446"/>
                      <a:gd name="connsiteY6" fmla="*/ 1407561 h 2217525"/>
                      <a:gd name="connsiteX7" fmla="*/ 3800451 w 4895446"/>
                      <a:gd name="connsiteY7" fmla="*/ 599931 h 2217525"/>
                      <a:gd name="connsiteX0" fmla="*/ 3796025 w 4891020"/>
                      <a:gd name="connsiteY0" fmla="*/ 599931 h 2217525"/>
                      <a:gd name="connsiteX1" fmla="*/ 2165373 w 4891020"/>
                      <a:gd name="connsiteY1" fmla="*/ 277874 h 2217525"/>
                      <a:gd name="connsiteX2" fmla="*/ 894552 w 4891020"/>
                      <a:gd name="connsiteY2" fmla="*/ 933804 h 2217525"/>
                      <a:gd name="connsiteX3" fmla="*/ 13291 w 4891020"/>
                      <a:gd name="connsiteY3" fmla="*/ 1508807 h 2217525"/>
                      <a:gd name="connsiteX4" fmla="*/ 1080091 w 4891020"/>
                      <a:gd name="connsiteY4" fmla="*/ 2217525 h 2217525"/>
                      <a:gd name="connsiteX5" fmla="*/ 3670891 w 4891020"/>
                      <a:gd name="connsiteY5" fmla="*/ 2217525 h 2217525"/>
                      <a:gd name="connsiteX6" fmla="*/ 4890091 w 4891020"/>
                      <a:gd name="connsiteY6" fmla="*/ 1407561 h 2217525"/>
                      <a:gd name="connsiteX7" fmla="*/ 3796025 w 4891020"/>
                      <a:gd name="connsiteY7" fmla="*/ 599931 h 2217525"/>
                      <a:gd name="connsiteX0" fmla="*/ 3622953 w 4717948"/>
                      <a:gd name="connsiteY0" fmla="*/ 599931 h 2217525"/>
                      <a:gd name="connsiteX1" fmla="*/ 1992301 w 4717948"/>
                      <a:gd name="connsiteY1" fmla="*/ 277874 h 2217525"/>
                      <a:gd name="connsiteX2" fmla="*/ 721480 w 4717948"/>
                      <a:gd name="connsiteY2" fmla="*/ 933804 h 2217525"/>
                      <a:gd name="connsiteX3" fmla="*/ 17764 w 4717948"/>
                      <a:gd name="connsiteY3" fmla="*/ 1529696 h 2217525"/>
                      <a:gd name="connsiteX4" fmla="*/ 907019 w 4717948"/>
                      <a:gd name="connsiteY4" fmla="*/ 2217525 h 2217525"/>
                      <a:gd name="connsiteX5" fmla="*/ 3497819 w 4717948"/>
                      <a:gd name="connsiteY5" fmla="*/ 2217525 h 2217525"/>
                      <a:gd name="connsiteX6" fmla="*/ 4717019 w 4717948"/>
                      <a:gd name="connsiteY6" fmla="*/ 1407561 h 2217525"/>
                      <a:gd name="connsiteX7" fmla="*/ 3622953 w 4717948"/>
                      <a:gd name="connsiteY7" fmla="*/ 599931 h 2217525"/>
                      <a:gd name="connsiteX0" fmla="*/ 3606765 w 4701760"/>
                      <a:gd name="connsiteY0" fmla="*/ 599931 h 2217525"/>
                      <a:gd name="connsiteX1" fmla="*/ 1976113 w 4701760"/>
                      <a:gd name="connsiteY1" fmla="*/ 277874 h 2217525"/>
                      <a:gd name="connsiteX2" fmla="*/ 705292 w 4701760"/>
                      <a:gd name="connsiteY2" fmla="*/ 933804 h 2217525"/>
                      <a:gd name="connsiteX3" fmla="*/ 1576 w 4701760"/>
                      <a:gd name="connsiteY3" fmla="*/ 1529696 h 2217525"/>
                      <a:gd name="connsiteX4" fmla="*/ 890831 w 4701760"/>
                      <a:gd name="connsiteY4" fmla="*/ 2217525 h 2217525"/>
                      <a:gd name="connsiteX5" fmla="*/ 3481631 w 4701760"/>
                      <a:gd name="connsiteY5" fmla="*/ 2217525 h 2217525"/>
                      <a:gd name="connsiteX6" fmla="*/ 4700831 w 4701760"/>
                      <a:gd name="connsiteY6" fmla="*/ 1407561 h 2217525"/>
                      <a:gd name="connsiteX7" fmla="*/ 3606765 w 4701760"/>
                      <a:gd name="connsiteY7" fmla="*/ 599931 h 2217525"/>
                      <a:gd name="connsiteX0" fmla="*/ 3606765 w 4701760"/>
                      <a:gd name="connsiteY0" fmla="*/ 599931 h 2217525"/>
                      <a:gd name="connsiteX1" fmla="*/ 1976113 w 4701760"/>
                      <a:gd name="connsiteY1" fmla="*/ 277874 h 2217525"/>
                      <a:gd name="connsiteX2" fmla="*/ 705292 w 4701760"/>
                      <a:gd name="connsiteY2" fmla="*/ 933804 h 2217525"/>
                      <a:gd name="connsiteX3" fmla="*/ 1576 w 4701760"/>
                      <a:gd name="connsiteY3" fmla="*/ 1529696 h 2217525"/>
                      <a:gd name="connsiteX4" fmla="*/ 890831 w 4701760"/>
                      <a:gd name="connsiteY4" fmla="*/ 2217525 h 2217525"/>
                      <a:gd name="connsiteX5" fmla="*/ 3481631 w 4701760"/>
                      <a:gd name="connsiteY5" fmla="*/ 2217525 h 2217525"/>
                      <a:gd name="connsiteX6" fmla="*/ 4700831 w 4701760"/>
                      <a:gd name="connsiteY6" fmla="*/ 1407561 h 2217525"/>
                      <a:gd name="connsiteX7" fmla="*/ 3606765 w 4701760"/>
                      <a:gd name="connsiteY7" fmla="*/ 599931 h 2217525"/>
                      <a:gd name="connsiteX0" fmla="*/ 3606765 w 4701760"/>
                      <a:gd name="connsiteY0" fmla="*/ 599931 h 2217525"/>
                      <a:gd name="connsiteX1" fmla="*/ 1976113 w 4701760"/>
                      <a:gd name="connsiteY1" fmla="*/ 277874 h 2217525"/>
                      <a:gd name="connsiteX2" fmla="*/ 705292 w 4701760"/>
                      <a:gd name="connsiteY2" fmla="*/ 933804 h 2217525"/>
                      <a:gd name="connsiteX3" fmla="*/ 1576 w 4701760"/>
                      <a:gd name="connsiteY3" fmla="*/ 1529696 h 2217525"/>
                      <a:gd name="connsiteX4" fmla="*/ 890831 w 4701760"/>
                      <a:gd name="connsiteY4" fmla="*/ 2217525 h 2217525"/>
                      <a:gd name="connsiteX5" fmla="*/ 3481631 w 4701760"/>
                      <a:gd name="connsiteY5" fmla="*/ 2217525 h 2217525"/>
                      <a:gd name="connsiteX6" fmla="*/ 4700831 w 4701760"/>
                      <a:gd name="connsiteY6" fmla="*/ 1407561 h 2217525"/>
                      <a:gd name="connsiteX7" fmla="*/ 3606765 w 4701760"/>
                      <a:gd name="connsiteY7" fmla="*/ 599931 h 2217525"/>
                      <a:gd name="connsiteX0" fmla="*/ 3606158 w 4701153"/>
                      <a:gd name="connsiteY0" fmla="*/ 599931 h 2217525"/>
                      <a:gd name="connsiteX1" fmla="*/ 1975506 w 4701153"/>
                      <a:gd name="connsiteY1" fmla="*/ 277874 h 2217525"/>
                      <a:gd name="connsiteX2" fmla="*/ 704685 w 4701153"/>
                      <a:gd name="connsiteY2" fmla="*/ 933804 h 2217525"/>
                      <a:gd name="connsiteX3" fmla="*/ 969 w 4701153"/>
                      <a:gd name="connsiteY3" fmla="*/ 1529696 h 2217525"/>
                      <a:gd name="connsiteX4" fmla="*/ 890224 w 4701153"/>
                      <a:gd name="connsiteY4" fmla="*/ 2217525 h 2217525"/>
                      <a:gd name="connsiteX5" fmla="*/ 3481024 w 4701153"/>
                      <a:gd name="connsiteY5" fmla="*/ 2217525 h 2217525"/>
                      <a:gd name="connsiteX6" fmla="*/ 4700224 w 4701153"/>
                      <a:gd name="connsiteY6" fmla="*/ 1407561 h 2217525"/>
                      <a:gd name="connsiteX7" fmla="*/ 3606158 w 4701153"/>
                      <a:gd name="connsiteY7" fmla="*/ 599931 h 2217525"/>
                      <a:gd name="connsiteX0" fmla="*/ 3605284 w 4700279"/>
                      <a:gd name="connsiteY0" fmla="*/ 599931 h 2217525"/>
                      <a:gd name="connsiteX1" fmla="*/ 1974632 w 4700279"/>
                      <a:gd name="connsiteY1" fmla="*/ 277874 h 2217525"/>
                      <a:gd name="connsiteX2" fmla="*/ 841903 w 4700279"/>
                      <a:gd name="connsiteY2" fmla="*/ 787575 h 2217525"/>
                      <a:gd name="connsiteX3" fmla="*/ 95 w 4700279"/>
                      <a:gd name="connsiteY3" fmla="*/ 1529696 h 2217525"/>
                      <a:gd name="connsiteX4" fmla="*/ 889350 w 4700279"/>
                      <a:gd name="connsiteY4" fmla="*/ 2217525 h 2217525"/>
                      <a:gd name="connsiteX5" fmla="*/ 3480150 w 4700279"/>
                      <a:gd name="connsiteY5" fmla="*/ 2217525 h 2217525"/>
                      <a:gd name="connsiteX6" fmla="*/ 4699350 w 4700279"/>
                      <a:gd name="connsiteY6" fmla="*/ 1407561 h 2217525"/>
                      <a:gd name="connsiteX7" fmla="*/ 3605284 w 4700279"/>
                      <a:gd name="connsiteY7" fmla="*/ 599931 h 2217525"/>
                      <a:gd name="connsiteX0" fmla="*/ 3605284 w 4700279"/>
                      <a:gd name="connsiteY0" fmla="*/ 682094 h 2299688"/>
                      <a:gd name="connsiteX1" fmla="*/ 1974632 w 4700279"/>
                      <a:gd name="connsiteY1" fmla="*/ 360037 h 2299688"/>
                      <a:gd name="connsiteX2" fmla="*/ 841903 w 4700279"/>
                      <a:gd name="connsiteY2" fmla="*/ 869738 h 2299688"/>
                      <a:gd name="connsiteX3" fmla="*/ 95 w 4700279"/>
                      <a:gd name="connsiteY3" fmla="*/ 1611859 h 2299688"/>
                      <a:gd name="connsiteX4" fmla="*/ 889350 w 4700279"/>
                      <a:gd name="connsiteY4" fmla="*/ 2299688 h 2299688"/>
                      <a:gd name="connsiteX5" fmla="*/ 3480150 w 4700279"/>
                      <a:gd name="connsiteY5" fmla="*/ 2299688 h 2299688"/>
                      <a:gd name="connsiteX6" fmla="*/ 4699350 w 4700279"/>
                      <a:gd name="connsiteY6" fmla="*/ 1489724 h 2299688"/>
                      <a:gd name="connsiteX7" fmla="*/ 3605284 w 4700279"/>
                      <a:gd name="connsiteY7" fmla="*/ 682094 h 2299688"/>
                      <a:gd name="connsiteX0" fmla="*/ 3605934 w 4700929"/>
                      <a:gd name="connsiteY0" fmla="*/ 682094 h 2299688"/>
                      <a:gd name="connsiteX1" fmla="*/ 1975282 w 4700929"/>
                      <a:gd name="connsiteY1" fmla="*/ 360037 h 2299688"/>
                      <a:gd name="connsiteX2" fmla="*/ 763641 w 4700929"/>
                      <a:gd name="connsiteY2" fmla="*/ 702618 h 2299688"/>
                      <a:gd name="connsiteX3" fmla="*/ 745 w 4700929"/>
                      <a:gd name="connsiteY3" fmla="*/ 1611859 h 2299688"/>
                      <a:gd name="connsiteX4" fmla="*/ 890000 w 4700929"/>
                      <a:gd name="connsiteY4" fmla="*/ 2299688 h 2299688"/>
                      <a:gd name="connsiteX5" fmla="*/ 3480800 w 4700929"/>
                      <a:gd name="connsiteY5" fmla="*/ 2299688 h 2299688"/>
                      <a:gd name="connsiteX6" fmla="*/ 4700000 w 4700929"/>
                      <a:gd name="connsiteY6" fmla="*/ 1489724 h 2299688"/>
                      <a:gd name="connsiteX7" fmla="*/ 3605934 w 4700929"/>
                      <a:gd name="connsiteY7" fmla="*/ 682094 h 2299688"/>
                      <a:gd name="connsiteX0" fmla="*/ 3783269 w 4878264"/>
                      <a:gd name="connsiteY0" fmla="*/ 682094 h 2299688"/>
                      <a:gd name="connsiteX1" fmla="*/ 2152617 w 4878264"/>
                      <a:gd name="connsiteY1" fmla="*/ 360037 h 2299688"/>
                      <a:gd name="connsiteX2" fmla="*/ 940976 w 4878264"/>
                      <a:gd name="connsiteY2" fmla="*/ 702618 h 2299688"/>
                      <a:gd name="connsiteX3" fmla="*/ 535 w 4878264"/>
                      <a:gd name="connsiteY3" fmla="*/ 1590968 h 2299688"/>
                      <a:gd name="connsiteX4" fmla="*/ 1067335 w 4878264"/>
                      <a:gd name="connsiteY4" fmla="*/ 2299688 h 2299688"/>
                      <a:gd name="connsiteX5" fmla="*/ 3658135 w 4878264"/>
                      <a:gd name="connsiteY5" fmla="*/ 2299688 h 2299688"/>
                      <a:gd name="connsiteX6" fmla="*/ 4877335 w 4878264"/>
                      <a:gd name="connsiteY6" fmla="*/ 1489724 h 2299688"/>
                      <a:gd name="connsiteX7" fmla="*/ 3783269 w 4878264"/>
                      <a:gd name="connsiteY7" fmla="*/ 682094 h 2299688"/>
                      <a:gd name="connsiteX0" fmla="*/ 3782737 w 4877732"/>
                      <a:gd name="connsiteY0" fmla="*/ 682094 h 2299688"/>
                      <a:gd name="connsiteX1" fmla="*/ 2152085 w 4877732"/>
                      <a:gd name="connsiteY1" fmla="*/ 360037 h 2299688"/>
                      <a:gd name="connsiteX2" fmla="*/ 940444 w 4877732"/>
                      <a:gd name="connsiteY2" fmla="*/ 702618 h 2299688"/>
                      <a:gd name="connsiteX3" fmla="*/ 3 w 4877732"/>
                      <a:gd name="connsiteY3" fmla="*/ 1590968 h 2299688"/>
                      <a:gd name="connsiteX4" fmla="*/ 1066803 w 4877732"/>
                      <a:gd name="connsiteY4" fmla="*/ 2299688 h 2299688"/>
                      <a:gd name="connsiteX5" fmla="*/ 3657603 w 4877732"/>
                      <a:gd name="connsiteY5" fmla="*/ 2299688 h 2299688"/>
                      <a:gd name="connsiteX6" fmla="*/ 4876803 w 4877732"/>
                      <a:gd name="connsiteY6" fmla="*/ 1489724 h 2299688"/>
                      <a:gd name="connsiteX7" fmla="*/ 3782737 w 4877732"/>
                      <a:gd name="connsiteY7" fmla="*/ 682094 h 2299688"/>
                      <a:gd name="connsiteX0" fmla="*/ 3782735 w 4877730"/>
                      <a:gd name="connsiteY0" fmla="*/ 682094 h 2299688"/>
                      <a:gd name="connsiteX1" fmla="*/ 2152083 w 4877730"/>
                      <a:gd name="connsiteY1" fmla="*/ 360037 h 2299688"/>
                      <a:gd name="connsiteX2" fmla="*/ 940442 w 4877730"/>
                      <a:gd name="connsiteY2" fmla="*/ 702618 h 2299688"/>
                      <a:gd name="connsiteX3" fmla="*/ 1 w 4877730"/>
                      <a:gd name="connsiteY3" fmla="*/ 1590968 h 2299688"/>
                      <a:gd name="connsiteX4" fmla="*/ 1066801 w 4877730"/>
                      <a:gd name="connsiteY4" fmla="*/ 2299688 h 2299688"/>
                      <a:gd name="connsiteX5" fmla="*/ 3657601 w 4877730"/>
                      <a:gd name="connsiteY5" fmla="*/ 2299688 h 2299688"/>
                      <a:gd name="connsiteX6" fmla="*/ 4876801 w 4877730"/>
                      <a:gd name="connsiteY6" fmla="*/ 1489724 h 2299688"/>
                      <a:gd name="connsiteX7" fmla="*/ 3782735 w 4877730"/>
                      <a:gd name="connsiteY7" fmla="*/ 682094 h 2299688"/>
                      <a:gd name="connsiteX0" fmla="*/ 3782735 w 4877730"/>
                      <a:gd name="connsiteY0" fmla="*/ 682094 h 2299688"/>
                      <a:gd name="connsiteX1" fmla="*/ 2152083 w 4877730"/>
                      <a:gd name="connsiteY1" fmla="*/ 360037 h 2299688"/>
                      <a:gd name="connsiteX2" fmla="*/ 940442 w 4877730"/>
                      <a:gd name="connsiteY2" fmla="*/ 702618 h 2299688"/>
                      <a:gd name="connsiteX3" fmla="*/ 1 w 4877730"/>
                      <a:gd name="connsiteY3" fmla="*/ 1590968 h 2299688"/>
                      <a:gd name="connsiteX4" fmla="*/ 1066801 w 4877730"/>
                      <a:gd name="connsiteY4" fmla="*/ 2299688 h 2299688"/>
                      <a:gd name="connsiteX5" fmla="*/ 3657601 w 4877730"/>
                      <a:gd name="connsiteY5" fmla="*/ 2299688 h 2299688"/>
                      <a:gd name="connsiteX6" fmla="*/ 4876801 w 4877730"/>
                      <a:gd name="connsiteY6" fmla="*/ 1489724 h 2299688"/>
                      <a:gd name="connsiteX7" fmla="*/ 3782735 w 4877730"/>
                      <a:gd name="connsiteY7" fmla="*/ 682094 h 2299688"/>
                      <a:gd name="connsiteX0" fmla="*/ 3782735 w 4877730"/>
                      <a:gd name="connsiteY0" fmla="*/ 682094 h 2299688"/>
                      <a:gd name="connsiteX1" fmla="*/ 2152083 w 4877730"/>
                      <a:gd name="connsiteY1" fmla="*/ 360037 h 2299688"/>
                      <a:gd name="connsiteX2" fmla="*/ 940442 w 4877730"/>
                      <a:gd name="connsiteY2" fmla="*/ 702618 h 2299688"/>
                      <a:gd name="connsiteX3" fmla="*/ 1 w 4877730"/>
                      <a:gd name="connsiteY3" fmla="*/ 1590968 h 2299688"/>
                      <a:gd name="connsiteX4" fmla="*/ 1066801 w 4877730"/>
                      <a:gd name="connsiteY4" fmla="*/ 2299688 h 2299688"/>
                      <a:gd name="connsiteX5" fmla="*/ 3657601 w 4877730"/>
                      <a:gd name="connsiteY5" fmla="*/ 2299688 h 2299688"/>
                      <a:gd name="connsiteX6" fmla="*/ 4876801 w 4877730"/>
                      <a:gd name="connsiteY6" fmla="*/ 1489724 h 2299688"/>
                      <a:gd name="connsiteX7" fmla="*/ 3782735 w 4877730"/>
                      <a:gd name="connsiteY7" fmla="*/ 682094 h 2299688"/>
                      <a:gd name="connsiteX0" fmla="*/ 3782735 w 4877730"/>
                      <a:gd name="connsiteY0" fmla="*/ 682094 h 2299688"/>
                      <a:gd name="connsiteX1" fmla="*/ 2152083 w 4877730"/>
                      <a:gd name="connsiteY1" fmla="*/ 360037 h 2299688"/>
                      <a:gd name="connsiteX2" fmla="*/ 940442 w 4877730"/>
                      <a:gd name="connsiteY2" fmla="*/ 702618 h 2299688"/>
                      <a:gd name="connsiteX3" fmla="*/ 1 w 4877730"/>
                      <a:gd name="connsiteY3" fmla="*/ 1590968 h 2299688"/>
                      <a:gd name="connsiteX4" fmla="*/ 1066801 w 4877730"/>
                      <a:gd name="connsiteY4" fmla="*/ 2299688 h 2299688"/>
                      <a:gd name="connsiteX5" fmla="*/ 3657601 w 4877730"/>
                      <a:gd name="connsiteY5" fmla="*/ 2299688 h 2299688"/>
                      <a:gd name="connsiteX6" fmla="*/ 4876801 w 4877730"/>
                      <a:gd name="connsiteY6" fmla="*/ 1489724 h 2299688"/>
                      <a:gd name="connsiteX7" fmla="*/ 3782735 w 4877730"/>
                      <a:gd name="connsiteY7" fmla="*/ 682094 h 2299688"/>
                      <a:gd name="connsiteX0" fmla="*/ 3782735 w 4877730"/>
                      <a:gd name="connsiteY0" fmla="*/ 682094 h 2299688"/>
                      <a:gd name="connsiteX1" fmla="*/ 2152083 w 4877730"/>
                      <a:gd name="connsiteY1" fmla="*/ 360037 h 2299688"/>
                      <a:gd name="connsiteX2" fmla="*/ 940442 w 4877730"/>
                      <a:gd name="connsiteY2" fmla="*/ 702618 h 2299688"/>
                      <a:gd name="connsiteX3" fmla="*/ 1 w 4877730"/>
                      <a:gd name="connsiteY3" fmla="*/ 1590968 h 2299688"/>
                      <a:gd name="connsiteX4" fmla="*/ 1066801 w 4877730"/>
                      <a:gd name="connsiteY4" fmla="*/ 2299688 h 2299688"/>
                      <a:gd name="connsiteX5" fmla="*/ 3657601 w 4877730"/>
                      <a:gd name="connsiteY5" fmla="*/ 2299688 h 2299688"/>
                      <a:gd name="connsiteX6" fmla="*/ 4876801 w 4877730"/>
                      <a:gd name="connsiteY6" fmla="*/ 1489724 h 2299688"/>
                      <a:gd name="connsiteX7" fmla="*/ 3782735 w 4877730"/>
                      <a:gd name="connsiteY7" fmla="*/ 682094 h 2299688"/>
                      <a:gd name="connsiteX0" fmla="*/ 3782735 w 4877390"/>
                      <a:gd name="connsiteY0" fmla="*/ 682094 h 2299688"/>
                      <a:gd name="connsiteX1" fmla="*/ 2152083 w 4877390"/>
                      <a:gd name="connsiteY1" fmla="*/ 360037 h 2299688"/>
                      <a:gd name="connsiteX2" fmla="*/ 940442 w 4877390"/>
                      <a:gd name="connsiteY2" fmla="*/ 702618 h 2299688"/>
                      <a:gd name="connsiteX3" fmla="*/ 1 w 4877390"/>
                      <a:gd name="connsiteY3" fmla="*/ 1590968 h 2299688"/>
                      <a:gd name="connsiteX4" fmla="*/ 1066801 w 4877390"/>
                      <a:gd name="connsiteY4" fmla="*/ 2299688 h 2299688"/>
                      <a:gd name="connsiteX5" fmla="*/ 3657601 w 4877390"/>
                      <a:gd name="connsiteY5" fmla="*/ 2299688 h 2299688"/>
                      <a:gd name="connsiteX6" fmla="*/ 4876801 w 4877390"/>
                      <a:gd name="connsiteY6" fmla="*/ 1489724 h 2299688"/>
                      <a:gd name="connsiteX7" fmla="*/ 3782735 w 4877390"/>
                      <a:gd name="connsiteY7" fmla="*/ 682094 h 2299688"/>
                      <a:gd name="connsiteX0" fmla="*/ 3782735 w 4877884"/>
                      <a:gd name="connsiteY0" fmla="*/ 682094 h 2299688"/>
                      <a:gd name="connsiteX1" fmla="*/ 2152083 w 4877884"/>
                      <a:gd name="connsiteY1" fmla="*/ 360037 h 2299688"/>
                      <a:gd name="connsiteX2" fmla="*/ 940442 w 4877884"/>
                      <a:gd name="connsiteY2" fmla="*/ 702618 h 2299688"/>
                      <a:gd name="connsiteX3" fmla="*/ 1 w 4877884"/>
                      <a:gd name="connsiteY3" fmla="*/ 1590968 h 2299688"/>
                      <a:gd name="connsiteX4" fmla="*/ 1066801 w 4877884"/>
                      <a:gd name="connsiteY4" fmla="*/ 2299688 h 2299688"/>
                      <a:gd name="connsiteX5" fmla="*/ 3657601 w 4877884"/>
                      <a:gd name="connsiteY5" fmla="*/ 2299688 h 2299688"/>
                      <a:gd name="connsiteX6" fmla="*/ 4876801 w 4877884"/>
                      <a:gd name="connsiteY6" fmla="*/ 1489724 h 2299688"/>
                      <a:gd name="connsiteX7" fmla="*/ 3782735 w 4877884"/>
                      <a:gd name="connsiteY7" fmla="*/ 682094 h 2299688"/>
                      <a:gd name="connsiteX0" fmla="*/ 3782735 w 4877567"/>
                      <a:gd name="connsiteY0" fmla="*/ 682094 h 2299688"/>
                      <a:gd name="connsiteX1" fmla="*/ 2152083 w 4877567"/>
                      <a:gd name="connsiteY1" fmla="*/ 360037 h 2299688"/>
                      <a:gd name="connsiteX2" fmla="*/ 940442 w 4877567"/>
                      <a:gd name="connsiteY2" fmla="*/ 702618 h 2299688"/>
                      <a:gd name="connsiteX3" fmla="*/ 1 w 4877567"/>
                      <a:gd name="connsiteY3" fmla="*/ 1590968 h 2299688"/>
                      <a:gd name="connsiteX4" fmla="*/ 1066801 w 4877567"/>
                      <a:gd name="connsiteY4" fmla="*/ 2299688 h 2299688"/>
                      <a:gd name="connsiteX5" fmla="*/ 3657601 w 4877567"/>
                      <a:gd name="connsiteY5" fmla="*/ 2299688 h 2299688"/>
                      <a:gd name="connsiteX6" fmla="*/ 4876801 w 4877567"/>
                      <a:gd name="connsiteY6" fmla="*/ 1489724 h 2299688"/>
                      <a:gd name="connsiteX7" fmla="*/ 3782735 w 4877567"/>
                      <a:gd name="connsiteY7" fmla="*/ 682094 h 2299688"/>
                      <a:gd name="connsiteX0" fmla="*/ 3782735 w 4877567"/>
                      <a:gd name="connsiteY0" fmla="*/ 682094 h 2299688"/>
                      <a:gd name="connsiteX1" fmla="*/ 2152083 w 4877567"/>
                      <a:gd name="connsiteY1" fmla="*/ 360037 h 2299688"/>
                      <a:gd name="connsiteX2" fmla="*/ 940442 w 4877567"/>
                      <a:gd name="connsiteY2" fmla="*/ 702618 h 2299688"/>
                      <a:gd name="connsiteX3" fmla="*/ 1 w 4877567"/>
                      <a:gd name="connsiteY3" fmla="*/ 1590968 h 2299688"/>
                      <a:gd name="connsiteX4" fmla="*/ 1066801 w 4877567"/>
                      <a:gd name="connsiteY4" fmla="*/ 2299688 h 2299688"/>
                      <a:gd name="connsiteX5" fmla="*/ 3657601 w 4877567"/>
                      <a:gd name="connsiteY5" fmla="*/ 2299688 h 2299688"/>
                      <a:gd name="connsiteX6" fmla="*/ 4876801 w 4877567"/>
                      <a:gd name="connsiteY6" fmla="*/ 1489724 h 2299688"/>
                      <a:gd name="connsiteX7" fmla="*/ 3782735 w 4877567"/>
                      <a:gd name="connsiteY7" fmla="*/ 682094 h 2299688"/>
                      <a:gd name="connsiteX0" fmla="*/ 3782735 w 4877567"/>
                      <a:gd name="connsiteY0" fmla="*/ 682094 h 2299688"/>
                      <a:gd name="connsiteX1" fmla="*/ 2152083 w 4877567"/>
                      <a:gd name="connsiteY1" fmla="*/ 360037 h 2299688"/>
                      <a:gd name="connsiteX2" fmla="*/ 940442 w 4877567"/>
                      <a:gd name="connsiteY2" fmla="*/ 702618 h 2299688"/>
                      <a:gd name="connsiteX3" fmla="*/ 1 w 4877567"/>
                      <a:gd name="connsiteY3" fmla="*/ 1590968 h 2299688"/>
                      <a:gd name="connsiteX4" fmla="*/ 1066801 w 4877567"/>
                      <a:gd name="connsiteY4" fmla="*/ 2299688 h 2299688"/>
                      <a:gd name="connsiteX5" fmla="*/ 3657601 w 4877567"/>
                      <a:gd name="connsiteY5" fmla="*/ 2299688 h 2299688"/>
                      <a:gd name="connsiteX6" fmla="*/ 4876801 w 4877567"/>
                      <a:gd name="connsiteY6" fmla="*/ 1489724 h 2299688"/>
                      <a:gd name="connsiteX7" fmla="*/ 3782735 w 4877567"/>
                      <a:gd name="connsiteY7" fmla="*/ 682094 h 2299688"/>
                      <a:gd name="connsiteX0" fmla="*/ 3782735 w 4877567"/>
                      <a:gd name="connsiteY0" fmla="*/ 682094 h 2299688"/>
                      <a:gd name="connsiteX1" fmla="*/ 2152083 w 4877567"/>
                      <a:gd name="connsiteY1" fmla="*/ 360037 h 2299688"/>
                      <a:gd name="connsiteX2" fmla="*/ 940442 w 4877567"/>
                      <a:gd name="connsiteY2" fmla="*/ 702618 h 2299688"/>
                      <a:gd name="connsiteX3" fmla="*/ 1 w 4877567"/>
                      <a:gd name="connsiteY3" fmla="*/ 1590968 h 2299688"/>
                      <a:gd name="connsiteX4" fmla="*/ 1066801 w 4877567"/>
                      <a:gd name="connsiteY4" fmla="*/ 2299688 h 2299688"/>
                      <a:gd name="connsiteX5" fmla="*/ 3657601 w 4877567"/>
                      <a:gd name="connsiteY5" fmla="*/ 2299688 h 2299688"/>
                      <a:gd name="connsiteX6" fmla="*/ 4876801 w 4877567"/>
                      <a:gd name="connsiteY6" fmla="*/ 1489724 h 2299688"/>
                      <a:gd name="connsiteX7" fmla="*/ 3782735 w 4877567"/>
                      <a:gd name="connsiteY7" fmla="*/ 682094 h 2299688"/>
                      <a:gd name="connsiteX0" fmla="*/ 3782735 w 4877567"/>
                      <a:gd name="connsiteY0" fmla="*/ 682094 h 2299688"/>
                      <a:gd name="connsiteX1" fmla="*/ 2152083 w 4877567"/>
                      <a:gd name="connsiteY1" fmla="*/ 360037 h 2299688"/>
                      <a:gd name="connsiteX2" fmla="*/ 940442 w 4877567"/>
                      <a:gd name="connsiteY2" fmla="*/ 702618 h 2299688"/>
                      <a:gd name="connsiteX3" fmla="*/ 1 w 4877567"/>
                      <a:gd name="connsiteY3" fmla="*/ 1590968 h 2299688"/>
                      <a:gd name="connsiteX4" fmla="*/ 1066801 w 4877567"/>
                      <a:gd name="connsiteY4" fmla="*/ 2299688 h 2299688"/>
                      <a:gd name="connsiteX5" fmla="*/ 3657601 w 4877567"/>
                      <a:gd name="connsiteY5" fmla="*/ 2299688 h 2299688"/>
                      <a:gd name="connsiteX6" fmla="*/ 4876801 w 4877567"/>
                      <a:gd name="connsiteY6" fmla="*/ 1489724 h 2299688"/>
                      <a:gd name="connsiteX7" fmla="*/ 3782735 w 4877567"/>
                      <a:gd name="connsiteY7" fmla="*/ 682094 h 2299688"/>
                      <a:gd name="connsiteX0" fmla="*/ 3782735 w 4877567"/>
                      <a:gd name="connsiteY0" fmla="*/ 682094 h 2299688"/>
                      <a:gd name="connsiteX1" fmla="*/ 2152083 w 4877567"/>
                      <a:gd name="connsiteY1" fmla="*/ 360037 h 2299688"/>
                      <a:gd name="connsiteX2" fmla="*/ 940442 w 4877567"/>
                      <a:gd name="connsiteY2" fmla="*/ 702618 h 2299688"/>
                      <a:gd name="connsiteX3" fmla="*/ 1 w 4877567"/>
                      <a:gd name="connsiteY3" fmla="*/ 1590968 h 2299688"/>
                      <a:gd name="connsiteX4" fmla="*/ 1066801 w 4877567"/>
                      <a:gd name="connsiteY4" fmla="*/ 2299688 h 2299688"/>
                      <a:gd name="connsiteX5" fmla="*/ 3657601 w 4877567"/>
                      <a:gd name="connsiteY5" fmla="*/ 2299688 h 2299688"/>
                      <a:gd name="connsiteX6" fmla="*/ 4876801 w 4877567"/>
                      <a:gd name="connsiteY6" fmla="*/ 1489724 h 2299688"/>
                      <a:gd name="connsiteX7" fmla="*/ 3782735 w 4877567"/>
                      <a:gd name="connsiteY7" fmla="*/ 682094 h 2299688"/>
                      <a:gd name="connsiteX0" fmla="*/ 3784698 w 4879530"/>
                      <a:gd name="connsiteY0" fmla="*/ 682094 h 2299688"/>
                      <a:gd name="connsiteX1" fmla="*/ 2154046 w 4879530"/>
                      <a:gd name="connsiteY1" fmla="*/ 360037 h 2299688"/>
                      <a:gd name="connsiteX2" fmla="*/ 942405 w 4879530"/>
                      <a:gd name="connsiteY2" fmla="*/ 702618 h 2299688"/>
                      <a:gd name="connsiteX3" fmla="*/ 1964 w 4879530"/>
                      <a:gd name="connsiteY3" fmla="*/ 1590968 h 2299688"/>
                      <a:gd name="connsiteX4" fmla="*/ 1068764 w 4879530"/>
                      <a:gd name="connsiteY4" fmla="*/ 2299688 h 2299688"/>
                      <a:gd name="connsiteX5" fmla="*/ 3659564 w 4879530"/>
                      <a:gd name="connsiteY5" fmla="*/ 2299688 h 2299688"/>
                      <a:gd name="connsiteX6" fmla="*/ 4878764 w 4879530"/>
                      <a:gd name="connsiteY6" fmla="*/ 1489724 h 2299688"/>
                      <a:gd name="connsiteX7" fmla="*/ 3784698 w 4879530"/>
                      <a:gd name="connsiteY7" fmla="*/ 682094 h 2299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879530" h="2299688">
                        <a:moveTo>
                          <a:pt x="3784698" y="682094"/>
                        </a:moveTo>
                        <a:cubicBezTo>
                          <a:pt x="3705399" y="48161"/>
                          <a:pt x="2538883" y="-310718"/>
                          <a:pt x="2154046" y="360037"/>
                        </a:cubicBezTo>
                        <a:cubicBezTo>
                          <a:pt x="1923806" y="152347"/>
                          <a:pt x="1139648" y="88653"/>
                          <a:pt x="942405" y="702618"/>
                        </a:cubicBezTo>
                        <a:cubicBezTo>
                          <a:pt x="587015" y="625762"/>
                          <a:pt x="-39569" y="922298"/>
                          <a:pt x="1964" y="1590968"/>
                        </a:cubicBezTo>
                        <a:cubicBezTo>
                          <a:pt x="28877" y="2024263"/>
                          <a:pt x="480595" y="2299688"/>
                          <a:pt x="1068764" y="2299688"/>
                        </a:cubicBezTo>
                        <a:lnTo>
                          <a:pt x="3659564" y="2299688"/>
                        </a:lnTo>
                        <a:cubicBezTo>
                          <a:pt x="4331972" y="2299688"/>
                          <a:pt x="4838182" y="2093561"/>
                          <a:pt x="4878764" y="1489724"/>
                        </a:cubicBezTo>
                        <a:cubicBezTo>
                          <a:pt x="4896896" y="1219928"/>
                          <a:pt x="4594938" y="405486"/>
                          <a:pt x="3784698" y="682094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28575">
                    <a:solidFill>
                      <a:srgbClr val="5DAEB7"/>
                    </a:solidFill>
                    <a:headEnd type="triangle"/>
                    <a:tailEnd type="oval"/>
                  </a:ln>
                  <a:effectLst>
                    <a:outerShdw blurRad="2413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 anchorCtr="0"/>
                  <a:lstStyle/>
                  <a:p>
                    <a:pPr algn="ctr"/>
                    <a:endParaRPr lang="uk-UA" sz="2000" b="1">
                      <a:solidFill>
                        <a:srgbClr val="008080"/>
                      </a:solidFill>
                    </a:endParaRPr>
                  </a:p>
                </p:txBody>
              </p:sp>
              <p:sp>
                <p:nvSpPr>
                  <p:cNvPr id="78" name="Графіка 21">
                    <a:extLst>
                      <a:ext uri="{FF2B5EF4-FFF2-40B4-BE49-F238E27FC236}">
                        <a16:creationId xmlns:a16="http://schemas.microsoft.com/office/drawing/2014/main" id="{542F1908-179F-881F-B133-203EFD9003CD}"/>
                      </a:ext>
                    </a:extLst>
                  </p:cNvPr>
                  <p:cNvSpPr/>
                  <p:nvPr/>
                </p:nvSpPr>
                <p:spPr>
                  <a:xfrm flipH="1">
                    <a:off x="8000007" y="1328052"/>
                    <a:ext cx="2153186" cy="958694"/>
                  </a:xfrm>
                  <a:custGeom>
                    <a:avLst/>
                    <a:gdLst>
                      <a:gd name="connsiteX0" fmla="*/ 3048000 w 4876800"/>
                      <a:gd name="connsiteY0" fmla="*/ 202491 h 2429892"/>
                      <a:gd name="connsiteX1" fmla="*/ 3962400 w 4876800"/>
                      <a:gd name="connsiteY1" fmla="*/ 809964 h 2429892"/>
                      <a:gd name="connsiteX2" fmla="*/ 3895430 w 4876800"/>
                      <a:gd name="connsiteY2" fmla="*/ 1035792 h 2429892"/>
                      <a:gd name="connsiteX3" fmla="*/ 4572000 w 4876800"/>
                      <a:gd name="connsiteY3" fmla="*/ 1619928 h 2429892"/>
                      <a:gd name="connsiteX4" fmla="*/ 3657600 w 4876800"/>
                      <a:gd name="connsiteY4" fmla="*/ 2227401 h 2429892"/>
                      <a:gd name="connsiteX5" fmla="*/ 1066800 w 4876800"/>
                      <a:gd name="connsiteY5" fmla="*/ 2227401 h 2429892"/>
                      <a:gd name="connsiteX6" fmla="*/ 304800 w 4876800"/>
                      <a:gd name="connsiteY6" fmla="*/ 1721174 h 2429892"/>
                      <a:gd name="connsiteX7" fmla="*/ 1066800 w 4876800"/>
                      <a:gd name="connsiteY7" fmla="*/ 1214946 h 2429892"/>
                      <a:gd name="connsiteX8" fmla="*/ 1134818 w 4876800"/>
                      <a:gd name="connsiteY8" fmla="*/ 1219496 h 2429892"/>
                      <a:gd name="connsiteX9" fmla="*/ 1066800 w 4876800"/>
                      <a:gd name="connsiteY9" fmla="*/ 1012455 h 2429892"/>
                      <a:gd name="connsiteX10" fmla="*/ 1828800 w 4876800"/>
                      <a:gd name="connsiteY10" fmla="*/ 506228 h 2429892"/>
                      <a:gd name="connsiteX11" fmla="*/ 2204885 w 4876800"/>
                      <a:gd name="connsiteY11" fmla="*/ 574651 h 2429892"/>
                      <a:gd name="connsiteX12" fmla="*/ 3048000 w 4876800"/>
                      <a:gd name="connsiteY12" fmla="*/ 202491 h 2429892"/>
                      <a:gd name="connsiteX13" fmla="*/ 3048000 w 4876800"/>
                      <a:gd name="connsiteY13" fmla="*/ 0 h 2429892"/>
                      <a:gd name="connsiteX14" fmla="*/ 2073174 w 4876800"/>
                      <a:gd name="connsiteY14" fmla="*/ 323119 h 2429892"/>
                      <a:gd name="connsiteX15" fmla="*/ 1828800 w 4876800"/>
                      <a:gd name="connsiteY15" fmla="*/ 303737 h 2429892"/>
                      <a:gd name="connsiteX16" fmla="*/ 762000 w 4876800"/>
                      <a:gd name="connsiteY16" fmla="*/ 1012455 h 2429892"/>
                      <a:gd name="connsiteX17" fmla="*/ 762895 w 4876800"/>
                      <a:gd name="connsiteY17" fmla="*/ 1041721 h 2429892"/>
                      <a:gd name="connsiteX18" fmla="*/ 0 w 4876800"/>
                      <a:gd name="connsiteY18" fmla="*/ 1721174 h 2429892"/>
                      <a:gd name="connsiteX19" fmla="*/ 1066800 w 4876800"/>
                      <a:gd name="connsiteY19" fmla="*/ 2429892 h 2429892"/>
                      <a:gd name="connsiteX20" fmla="*/ 3657600 w 4876800"/>
                      <a:gd name="connsiteY20" fmla="*/ 2429892 h 2429892"/>
                      <a:gd name="connsiteX21" fmla="*/ 4876800 w 4876800"/>
                      <a:gd name="connsiteY21" fmla="*/ 1619928 h 2429892"/>
                      <a:gd name="connsiteX22" fmla="*/ 4256189 w 4876800"/>
                      <a:gd name="connsiteY22" fmla="*/ 916746 h 2429892"/>
                      <a:gd name="connsiteX23" fmla="*/ 4267200 w 4876800"/>
                      <a:gd name="connsiteY23" fmla="*/ 809964 h 2429892"/>
                      <a:gd name="connsiteX24" fmla="*/ 3048000 w 4876800"/>
                      <a:gd name="connsiteY24" fmla="*/ 0 h 2429892"/>
                      <a:gd name="connsiteX25" fmla="*/ 3048000 w 4876800"/>
                      <a:gd name="connsiteY25" fmla="*/ 0 h 2429892"/>
                      <a:gd name="connsiteX0" fmla="*/ 3048000 w 4876800"/>
                      <a:gd name="connsiteY0" fmla="*/ 202491 h 2429892"/>
                      <a:gd name="connsiteX1" fmla="*/ 3895430 w 4876800"/>
                      <a:gd name="connsiteY1" fmla="*/ 1035792 h 2429892"/>
                      <a:gd name="connsiteX2" fmla="*/ 4572000 w 4876800"/>
                      <a:gd name="connsiteY2" fmla="*/ 1619928 h 2429892"/>
                      <a:gd name="connsiteX3" fmla="*/ 3657600 w 4876800"/>
                      <a:gd name="connsiteY3" fmla="*/ 2227401 h 2429892"/>
                      <a:gd name="connsiteX4" fmla="*/ 1066800 w 4876800"/>
                      <a:gd name="connsiteY4" fmla="*/ 2227401 h 2429892"/>
                      <a:gd name="connsiteX5" fmla="*/ 304800 w 4876800"/>
                      <a:gd name="connsiteY5" fmla="*/ 1721174 h 2429892"/>
                      <a:gd name="connsiteX6" fmla="*/ 1066800 w 4876800"/>
                      <a:gd name="connsiteY6" fmla="*/ 1214946 h 2429892"/>
                      <a:gd name="connsiteX7" fmla="*/ 1134818 w 4876800"/>
                      <a:gd name="connsiteY7" fmla="*/ 1219496 h 2429892"/>
                      <a:gd name="connsiteX8" fmla="*/ 1066800 w 4876800"/>
                      <a:gd name="connsiteY8" fmla="*/ 1012455 h 2429892"/>
                      <a:gd name="connsiteX9" fmla="*/ 1828800 w 4876800"/>
                      <a:gd name="connsiteY9" fmla="*/ 506228 h 2429892"/>
                      <a:gd name="connsiteX10" fmla="*/ 2204885 w 4876800"/>
                      <a:gd name="connsiteY10" fmla="*/ 574651 h 2429892"/>
                      <a:gd name="connsiteX11" fmla="*/ 3048000 w 4876800"/>
                      <a:gd name="connsiteY11" fmla="*/ 202491 h 2429892"/>
                      <a:gd name="connsiteX12" fmla="*/ 3048000 w 4876800"/>
                      <a:gd name="connsiteY12" fmla="*/ 0 h 2429892"/>
                      <a:gd name="connsiteX13" fmla="*/ 2073174 w 4876800"/>
                      <a:gd name="connsiteY13" fmla="*/ 323119 h 2429892"/>
                      <a:gd name="connsiteX14" fmla="*/ 1828800 w 4876800"/>
                      <a:gd name="connsiteY14" fmla="*/ 303737 h 2429892"/>
                      <a:gd name="connsiteX15" fmla="*/ 762000 w 4876800"/>
                      <a:gd name="connsiteY15" fmla="*/ 1012455 h 2429892"/>
                      <a:gd name="connsiteX16" fmla="*/ 762895 w 4876800"/>
                      <a:gd name="connsiteY16" fmla="*/ 1041721 h 2429892"/>
                      <a:gd name="connsiteX17" fmla="*/ 0 w 4876800"/>
                      <a:gd name="connsiteY17" fmla="*/ 1721174 h 2429892"/>
                      <a:gd name="connsiteX18" fmla="*/ 1066800 w 4876800"/>
                      <a:gd name="connsiteY18" fmla="*/ 2429892 h 2429892"/>
                      <a:gd name="connsiteX19" fmla="*/ 3657600 w 4876800"/>
                      <a:gd name="connsiteY19" fmla="*/ 2429892 h 2429892"/>
                      <a:gd name="connsiteX20" fmla="*/ 4876800 w 4876800"/>
                      <a:gd name="connsiteY20" fmla="*/ 1619928 h 2429892"/>
                      <a:gd name="connsiteX21" fmla="*/ 4256189 w 4876800"/>
                      <a:gd name="connsiteY21" fmla="*/ 916746 h 2429892"/>
                      <a:gd name="connsiteX22" fmla="*/ 4267200 w 4876800"/>
                      <a:gd name="connsiteY22" fmla="*/ 809964 h 2429892"/>
                      <a:gd name="connsiteX23" fmla="*/ 3048000 w 4876800"/>
                      <a:gd name="connsiteY23" fmla="*/ 0 h 2429892"/>
                      <a:gd name="connsiteX24" fmla="*/ 3048000 w 4876800"/>
                      <a:gd name="connsiteY24" fmla="*/ 0 h 2429892"/>
                      <a:gd name="connsiteX0" fmla="*/ 3048000 w 4876800"/>
                      <a:gd name="connsiteY0" fmla="*/ 202491 h 2429892"/>
                      <a:gd name="connsiteX1" fmla="*/ 4572000 w 4876800"/>
                      <a:gd name="connsiteY1" fmla="*/ 1619928 h 2429892"/>
                      <a:gd name="connsiteX2" fmla="*/ 3657600 w 4876800"/>
                      <a:gd name="connsiteY2" fmla="*/ 2227401 h 2429892"/>
                      <a:gd name="connsiteX3" fmla="*/ 1066800 w 4876800"/>
                      <a:gd name="connsiteY3" fmla="*/ 2227401 h 2429892"/>
                      <a:gd name="connsiteX4" fmla="*/ 304800 w 4876800"/>
                      <a:gd name="connsiteY4" fmla="*/ 1721174 h 2429892"/>
                      <a:gd name="connsiteX5" fmla="*/ 1066800 w 4876800"/>
                      <a:gd name="connsiteY5" fmla="*/ 1214946 h 2429892"/>
                      <a:gd name="connsiteX6" fmla="*/ 1134818 w 4876800"/>
                      <a:gd name="connsiteY6" fmla="*/ 1219496 h 2429892"/>
                      <a:gd name="connsiteX7" fmla="*/ 1066800 w 4876800"/>
                      <a:gd name="connsiteY7" fmla="*/ 1012455 h 2429892"/>
                      <a:gd name="connsiteX8" fmla="*/ 1828800 w 4876800"/>
                      <a:gd name="connsiteY8" fmla="*/ 506228 h 2429892"/>
                      <a:gd name="connsiteX9" fmla="*/ 2204885 w 4876800"/>
                      <a:gd name="connsiteY9" fmla="*/ 574651 h 2429892"/>
                      <a:gd name="connsiteX10" fmla="*/ 3048000 w 4876800"/>
                      <a:gd name="connsiteY10" fmla="*/ 202491 h 2429892"/>
                      <a:gd name="connsiteX11" fmla="*/ 3048000 w 4876800"/>
                      <a:gd name="connsiteY11" fmla="*/ 0 h 2429892"/>
                      <a:gd name="connsiteX12" fmla="*/ 2073174 w 4876800"/>
                      <a:gd name="connsiteY12" fmla="*/ 323119 h 2429892"/>
                      <a:gd name="connsiteX13" fmla="*/ 1828800 w 4876800"/>
                      <a:gd name="connsiteY13" fmla="*/ 303737 h 2429892"/>
                      <a:gd name="connsiteX14" fmla="*/ 762000 w 4876800"/>
                      <a:gd name="connsiteY14" fmla="*/ 1012455 h 2429892"/>
                      <a:gd name="connsiteX15" fmla="*/ 762895 w 4876800"/>
                      <a:gd name="connsiteY15" fmla="*/ 1041721 h 2429892"/>
                      <a:gd name="connsiteX16" fmla="*/ 0 w 4876800"/>
                      <a:gd name="connsiteY16" fmla="*/ 1721174 h 2429892"/>
                      <a:gd name="connsiteX17" fmla="*/ 1066800 w 4876800"/>
                      <a:gd name="connsiteY17" fmla="*/ 2429892 h 2429892"/>
                      <a:gd name="connsiteX18" fmla="*/ 3657600 w 4876800"/>
                      <a:gd name="connsiteY18" fmla="*/ 2429892 h 2429892"/>
                      <a:gd name="connsiteX19" fmla="*/ 4876800 w 4876800"/>
                      <a:gd name="connsiteY19" fmla="*/ 1619928 h 2429892"/>
                      <a:gd name="connsiteX20" fmla="*/ 4256189 w 4876800"/>
                      <a:gd name="connsiteY20" fmla="*/ 916746 h 2429892"/>
                      <a:gd name="connsiteX21" fmla="*/ 4267200 w 4876800"/>
                      <a:gd name="connsiteY21" fmla="*/ 809964 h 2429892"/>
                      <a:gd name="connsiteX22" fmla="*/ 3048000 w 4876800"/>
                      <a:gd name="connsiteY22" fmla="*/ 0 h 2429892"/>
                      <a:gd name="connsiteX23" fmla="*/ 3048000 w 4876800"/>
                      <a:gd name="connsiteY23" fmla="*/ 0 h 2429892"/>
                      <a:gd name="connsiteX0" fmla="*/ 3048000 w 4876800"/>
                      <a:gd name="connsiteY0" fmla="*/ 202491 h 2429892"/>
                      <a:gd name="connsiteX1" fmla="*/ 3657600 w 4876800"/>
                      <a:gd name="connsiteY1" fmla="*/ 2227401 h 2429892"/>
                      <a:gd name="connsiteX2" fmla="*/ 1066800 w 4876800"/>
                      <a:gd name="connsiteY2" fmla="*/ 2227401 h 2429892"/>
                      <a:gd name="connsiteX3" fmla="*/ 304800 w 4876800"/>
                      <a:gd name="connsiteY3" fmla="*/ 1721174 h 2429892"/>
                      <a:gd name="connsiteX4" fmla="*/ 1066800 w 4876800"/>
                      <a:gd name="connsiteY4" fmla="*/ 1214946 h 2429892"/>
                      <a:gd name="connsiteX5" fmla="*/ 1134818 w 4876800"/>
                      <a:gd name="connsiteY5" fmla="*/ 1219496 h 2429892"/>
                      <a:gd name="connsiteX6" fmla="*/ 1066800 w 4876800"/>
                      <a:gd name="connsiteY6" fmla="*/ 1012455 h 2429892"/>
                      <a:gd name="connsiteX7" fmla="*/ 1828800 w 4876800"/>
                      <a:gd name="connsiteY7" fmla="*/ 506228 h 2429892"/>
                      <a:gd name="connsiteX8" fmla="*/ 2204885 w 4876800"/>
                      <a:gd name="connsiteY8" fmla="*/ 574651 h 2429892"/>
                      <a:gd name="connsiteX9" fmla="*/ 3048000 w 4876800"/>
                      <a:gd name="connsiteY9" fmla="*/ 202491 h 2429892"/>
                      <a:gd name="connsiteX10" fmla="*/ 3048000 w 4876800"/>
                      <a:gd name="connsiteY10" fmla="*/ 0 h 2429892"/>
                      <a:gd name="connsiteX11" fmla="*/ 2073174 w 4876800"/>
                      <a:gd name="connsiteY11" fmla="*/ 323119 h 2429892"/>
                      <a:gd name="connsiteX12" fmla="*/ 1828800 w 4876800"/>
                      <a:gd name="connsiteY12" fmla="*/ 303737 h 2429892"/>
                      <a:gd name="connsiteX13" fmla="*/ 762000 w 4876800"/>
                      <a:gd name="connsiteY13" fmla="*/ 1012455 h 2429892"/>
                      <a:gd name="connsiteX14" fmla="*/ 762895 w 4876800"/>
                      <a:gd name="connsiteY14" fmla="*/ 1041721 h 2429892"/>
                      <a:gd name="connsiteX15" fmla="*/ 0 w 4876800"/>
                      <a:gd name="connsiteY15" fmla="*/ 1721174 h 2429892"/>
                      <a:gd name="connsiteX16" fmla="*/ 1066800 w 4876800"/>
                      <a:gd name="connsiteY16" fmla="*/ 2429892 h 2429892"/>
                      <a:gd name="connsiteX17" fmla="*/ 3657600 w 4876800"/>
                      <a:gd name="connsiteY17" fmla="*/ 2429892 h 2429892"/>
                      <a:gd name="connsiteX18" fmla="*/ 4876800 w 4876800"/>
                      <a:gd name="connsiteY18" fmla="*/ 1619928 h 2429892"/>
                      <a:gd name="connsiteX19" fmla="*/ 4256189 w 4876800"/>
                      <a:gd name="connsiteY19" fmla="*/ 916746 h 2429892"/>
                      <a:gd name="connsiteX20" fmla="*/ 4267200 w 4876800"/>
                      <a:gd name="connsiteY20" fmla="*/ 809964 h 2429892"/>
                      <a:gd name="connsiteX21" fmla="*/ 3048000 w 4876800"/>
                      <a:gd name="connsiteY21" fmla="*/ 0 h 2429892"/>
                      <a:gd name="connsiteX22" fmla="*/ 3048000 w 4876800"/>
                      <a:gd name="connsiteY22" fmla="*/ 0 h 2429892"/>
                      <a:gd name="connsiteX0" fmla="*/ 3048000 w 4876800"/>
                      <a:gd name="connsiteY0" fmla="*/ 202491 h 2429892"/>
                      <a:gd name="connsiteX1" fmla="*/ 1066800 w 4876800"/>
                      <a:gd name="connsiteY1" fmla="*/ 2227401 h 2429892"/>
                      <a:gd name="connsiteX2" fmla="*/ 304800 w 4876800"/>
                      <a:gd name="connsiteY2" fmla="*/ 1721174 h 2429892"/>
                      <a:gd name="connsiteX3" fmla="*/ 1066800 w 4876800"/>
                      <a:gd name="connsiteY3" fmla="*/ 1214946 h 2429892"/>
                      <a:gd name="connsiteX4" fmla="*/ 1134818 w 4876800"/>
                      <a:gd name="connsiteY4" fmla="*/ 1219496 h 2429892"/>
                      <a:gd name="connsiteX5" fmla="*/ 1066800 w 4876800"/>
                      <a:gd name="connsiteY5" fmla="*/ 1012455 h 2429892"/>
                      <a:gd name="connsiteX6" fmla="*/ 1828800 w 4876800"/>
                      <a:gd name="connsiteY6" fmla="*/ 506228 h 2429892"/>
                      <a:gd name="connsiteX7" fmla="*/ 2204885 w 4876800"/>
                      <a:gd name="connsiteY7" fmla="*/ 574651 h 2429892"/>
                      <a:gd name="connsiteX8" fmla="*/ 3048000 w 4876800"/>
                      <a:gd name="connsiteY8" fmla="*/ 202491 h 2429892"/>
                      <a:gd name="connsiteX9" fmla="*/ 3048000 w 4876800"/>
                      <a:gd name="connsiteY9" fmla="*/ 0 h 2429892"/>
                      <a:gd name="connsiteX10" fmla="*/ 2073174 w 4876800"/>
                      <a:gd name="connsiteY10" fmla="*/ 323119 h 2429892"/>
                      <a:gd name="connsiteX11" fmla="*/ 1828800 w 4876800"/>
                      <a:gd name="connsiteY11" fmla="*/ 303737 h 2429892"/>
                      <a:gd name="connsiteX12" fmla="*/ 762000 w 4876800"/>
                      <a:gd name="connsiteY12" fmla="*/ 1012455 h 2429892"/>
                      <a:gd name="connsiteX13" fmla="*/ 762895 w 4876800"/>
                      <a:gd name="connsiteY13" fmla="*/ 1041721 h 2429892"/>
                      <a:gd name="connsiteX14" fmla="*/ 0 w 4876800"/>
                      <a:gd name="connsiteY14" fmla="*/ 1721174 h 2429892"/>
                      <a:gd name="connsiteX15" fmla="*/ 1066800 w 4876800"/>
                      <a:gd name="connsiteY15" fmla="*/ 2429892 h 2429892"/>
                      <a:gd name="connsiteX16" fmla="*/ 3657600 w 4876800"/>
                      <a:gd name="connsiteY16" fmla="*/ 2429892 h 2429892"/>
                      <a:gd name="connsiteX17" fmla="*/ 4876800 w 4876800"/>
                      <a:gd name="connsiteY17" fmla="*/ 1619928 h 2429892"/>
                      <a:gd name="connsiteX18" fmla="*/ 4256189 w 4876800"/>
                      <a:gd name="connsiteY18" fmla="*/ 916746 h 2429892"/>
                      <a:gd name="connsiteX19" fmla="*/ 4267200 w 4876800"/>
                      <a:gd name="connsiteY19" fmla="*/ 809964 h 2429892"/>
                      <a:gd name="connsiteX20" fmla="*/ 3048000 w 4876800"/>
                      <a:gd name="connsiteY20" fmla="*/ 0 h 2429892"/>
                      <a:gd name="connsiteX21" fmla="*/ 3048000 w 4876800"/>
                      <a:gd name="connsiteY21" fmla="*/ 0 h 2429892"/>
                      <a:gd name="connsiteX0" fmla="*/ 3048000 w 4876800"/>
                      <a:gd name="connsiteY0" fmla="*/ 202491 h 2429892"/>
                      <a:gd name="connsiteX1" fmla="*/ 1066800 w 4876800"/>
                      <a:gd name="connsiteY1" fmla="*/ 2227401 h 2429892"/>
                      <a:gd name="connsiteX2" fmla="*/ 304800 w 4876800"/>
                      <a:gd name="connsiteY2" fmla="*/ 1721174 h 2429892"/>
                      <a:gd name="connsiteX3" fmla="*/ 1066800 w 4876800"/>
                      <a:gd name="connsiteY3" fmla="*/ 1214946 h 2429892"/>
                      <a:gd name="connsiteX4" fmla="*/ 1134818 w 4876800"/>
                      <a:gd name="connsiteY4" fmla="*/ 1219496 h 2429892"/>
                      <a:gd name="connsiteX5" fmla="*/ 1066800 w 4876800"/>
                      <a:gd name="connsiteY5" fmla="*/ 1012455 h 2429892"/>
                      <a:gd name="connsiteX6" fmla="*/ 1828800 w 4876800"/>
                      <a:gd name="connsiteY6" fmla="*/ 506228 h 2429892"/>
                      <a:gd name="connsiteX7" fmla="*/ 2204885 w 4876800"/>
                      <a:gd name="connsiteY7" fmla="*/ 574651 h 2429892"/>
                      <a:gd name="connsiteX8" fmla="*/ 3048000 w 4876800"/>
                      <a:gd name="connsiteY8" fmla="*/ 0 h 2429892"/>
                      <a:gd name="connsiteX9" fmla="*/ 2073174 w 4876800"/>
                      <a:gd name="connsiteY9" fmla="*/ 323119 h 2429892"/>
                      <a:gd name="connsiteX10" fmla="*/ 1828800 w 4876800"/>
                      <a:gd name="connsiteY10" fmla="*/ 303737 h 2429892"/>
                      <a:gd name="connsiteX11" fmla="*/ 762000 w 4876800"/>
                      <a:gd name="connsiteY11" fmla="*/ 1012455 h 2429892"/>
                      <a:gd name="connsiteX12" fmla="*/ 762895 w 4876800"/>
                      <a:gd name="connsiteY12" fmla="*/ 1041721 h 2429892"/>
                      <a:gd name="connsiteX13" fmla="*/ 0 w 4876800"/>
                      <a:gd name="connsiteY13" fmla="*/ 1721174 h 2429892"/>
                      <a:gd name="connsiteX14" fmla="*/ 1066800 w 4876800"/>
                      <a:gd name="connsiteY14" fmla="*/ 2429892 h 2429892"/>
                      <a:gd name="connsiteX15" fmla="*/ 3657600 w 4876800"/>
                      <a:gd name="connsiteY15" fmla="*/ 2429892 h 2429892"/>
                      <a:gd name="connsiteX16" fmla="*/ 4876800 w 4876800"/>
                      <a:gd name="connsiteY16" fmla="*/ 1619928 h 2429892"/>
                      <a:gd name="connsiteX17" fmla="*/ 4256189 w 4876800"/>
                      <a:gd name="connsiteY17" fmla="*/ 916746 h 2429892"/>
                      <a:gd name="connsiteX18" fmla="*/ 4267200 w 4876800"/>
                      <a:gd name="connsiteY18" fmla="*/ 809964 h 2429892"/>
                      <a:gd name="connsiteX19" fmla="*/ 3048000 w 4876800"/>
                      <a:gd name="connsiteY19" fmla="*/ 0 h 2429892"/>
                      <a:gd name="connsiteX20" fmla="*/ 3048000 w 4876800"/>
                      <a:gd name="connsiteY20" fmla="*/ 0 h 2429892"/>
                      <a:gd name="connsiteX0" fmla="*/ 1066800 w 4876800"/>
                      <a:gd name="connsiteY0" fmla="*/ 2227401 h 2429892"/>
                      <a:gd name="connsiteX1" fmla="*/ 304800 w 4876800"/>
                      <a:gd name="connsiteY1" fmla="*/ 1721174 h 2429892"/>
                      <a:gd name="connsiteX2" fmla="*/ 1066800 w 4876800"/>
                      <a:gd name="connsiteY2" fmla="*/ 1214946 h 2429892"/>
                      <a:gd name="connsiteX3" fmla="*/ 1134818 w 4876800"/>
                      <a:gd name="connsiteY3" fmla="*/ 1219496 h 2429892"/>
                      <a:gd name="connsiteX4" fmla="*/ 1066800 w 4876800"/>
                      <a:gd name="connsiteY4" fmla="*/ 1012455 h 2429892"/>
                      <a:gd name="connsiteX5" fmla="*/ 1828800 w 4876800"/>
                      <a:gd name="connsiteY5" fmla="*/ 506228 h 2429892"/>
                      <a:gd name="connsiteX6" fmla="*/ 2204885 w 4876800"/>
                      <a:gd name="connsiteY6" fmla="*/ 574651 h 2429892"/>
                      <a:gd name="connsiteX7" fmla="*/ 3048000 w 4876800"/>
                      <a:gd name="connsiteY7" fmla="*/ 0 h 2429892"/>
                      <a:gd name="connsiteX8" fmla="*/ 2073174 w 4876800"/>
                      <a:gd name="connsiteY8" fmla="*/ 323119 h 2429892"/>
                      <a:gd name="connsiteX9" fmla="*/ 1828800 w 4876800"/>
                      <a:gd name="connsiteY9" fmla="*/ 303737 h 2429892"/>
                      <a:gd name="connsiteX10" fmla="*/ 762000 w 4876800"/>
                      <a:gd name="connsiteY10" fmla="*/ 1012455 h 2429892"/>
                      <a:gd name="connsiteX11" fmla="*/ 762895 w 4876800"/>
                      <a:gd name="connsiteY11" fmla="*/ 1041721 h 2429892"/>
                      <a:gd name="connsiteX12" fmla="*/ 0 w 4876800"/>
                      <a:gd name="connsiteY12" fmla="*/ 1721174 h 2429892"/>
                      <a:gd name="connsiteX13" fmla="*/ 1066800 w 4876800"/>
                      <a:gd name="connsiteY13" fmla="*/ 2429892 h 2429892"/>
                      <a:gd name="connsiteX14" fmla="*/ 3657600 w 4876800"/>
                      <a:gd name="connsiteY14" fmla="*/ 2429892 h 2429892"/>
                      <a:gd name="connsiteX15" fmla="*/ 4876800 w 4876800"/>
                      <a:gd name="connsiteY15" fmla="*/ 1619928 h 2429892"/>
                      <a:gd name="connsiteX16" fmla="*/ 4256189 w 4876800"/>
                      <a:gd name="connsiteY16" fmla="*/ 916746 h 2429892"/>
                      <a:gd name="connsiteX17" fmla="*/ 4267200 w 4876800"/>
                      <a:gd name="connsiteY17" fmla="*/ 809964 h 2429892"/>
                      <a:gd name="connsiteX18" fmla="*/ 3048000 w 4876800"/>
                      <a:gd name="connsiteY18" fmla="*/ 0 h 2429892"/>
                      <a:gd name="connsiteX19" fmla="*/ 3048000 w 4876800"/>
                      <a:gd name="connsiteY19" fmla="*/ 0 h 2429892"/>
                      <a:gd name="connsiteX0" fmla="*/ 1066800 w 4876800"/>
                      <a:gd name="connsiteY0" fmla="*/ 2227401 h 2429892"/>
                      <a:gd name="connsiteX1" fmla="*/ 304800 w 4876800"/>
                      <a:gd name="connsiteY1" fmla="*/ 1721174 h 2429892"/>
                      <a:gd name="connsiteX2" fmla="*/ 1066800 w 4876800"/>
                      <a:gd name="connsiteY2" fmla="*/ 1214946 h 2429892"/>
                      <a:gd name="connsiteX3" fmla="*/ 1134818 w 4876800"/>
                      <a:gd name="connsiteY3" fmla="*/ 1219496 h 2429892"/>
                      <a:gd name="connsiteX4" fmla="*/ 1066800 w 4876800"/>
                      <a:gd name="connsiteY4" fmla="*/ 1012455 h 2429892"/>
                      <a:gd name="connsiteX5" fmla="*/ 1828800 w 4876800"/>
                      <a:gd name="connsiteY5" fmla="*/ 506228 h 2429892"/>
                      <a:gd name="connsiteX6" fmla="*/ 3048000 w 4876800"/>
                      <a:gd name="connsiteY6" fmla="*/ 0 h 2429892"/>
                      <a:gd name="connsiteX7" fmla="*/ 2073174 w 4876800"/>
                      <a:gd name="connsiteY7" fmla="*/ 323119 h 2429892"/>
                      <a:gd name="connsiteX8" fmla="*/ 1828800 w 4876800"/>
                      <a:gd name="connsiteY8" fmla="*/ 303737 h 2429892"/>
                      <a:gd name="connsiteX9" fmla="*/ 762000 w 4876800"/>
                      <a:gd name="connsiteY9" fmla="*/ 1012455 h 2429892"/>
                      <a:gd name="connsiteX10" fmla="*/ 762895 w 4876800"/>
                      <a:gd name="connsiteY10" fmla="*/ 1041721 h 2429892"/>
                      <a:gd name="connsiteX11" fmla="*/ 0 w 4876800"/>
                      <a:gd name="connsiteY11" fmla="*/ 1721174 h 2429892"/>
                      <a:gd name="connsiteX12" fmla="*/ 1066800 w 4876800"/>
                      <a:gd name="connsiteY12" fmla="*/ 2429892 h 2429892"/>
                      <a:gd name="connsiteX13" fmla="*/ 3657600 w 4876800"/>
                      <a:gd name="connsiteY13" fmla="*/ 2429892 h 2429892"/>
                      <a:gd name="connsiteX14" fmla="*/ 4876800 w 4876800"/>
                      <a:gd name="connsiteY14" fmla="*/ 1619928 h 2429892"/>
                      <a:gd name="connsiteX15" fmla="*/ 4256189 w 4876800"/>
                      <a:gd name="connsiteY15" fmla="*/ 916746 h 2429892"/>
                      <a:gd name="connsiteX16" fmla="*/ 4267200 w 4876800"/>
                      <a:gd name="connsiteY16" fmla="*/ 809964 h 2429892"/>
                      <a:gd name="connsiteX17" fmla="*/ 3048000 w 4876800"/>
                      <a:gd name="connsiteY17" fmla="*/ 0 h 2429892"/>
                      <a:gd name="connsiteX18" fmla="*/ 3048000 w 4876800"/>
                      <a:gd name="connsiteY18" fmla="*/ 0 h 2429892"/>
                      <a:gd name="connsiteX0" fmla="*/ 1066800 w 4876800"/>
                      <a:gd name="connsiteY0" fmla="*/ 2227401 h 2429892"/>
                      <a:gd name="connsiteX1" fmla="*/ 304800 w 4876800"/>
                      <a:gd name="connsiteY1" fmla="*/ 1721174 h 2429892"/>
                      <a:gd name="connsiteX2" fmla="*/ 1066800 w 4876800"/>
                      <a:gd name="connsiteY2" fmla="*/ 1214946 h 2429892"/>
                      <a:gd name="connsiteX3" fmla="*/ 1134818 w 4876800"/>
                      <a:gd name="connsiteY3" fmla="*/ 1219496 h 2429892"/>
                      <a:gd name="connsiteX4" fmla="*/ 1066800 w 4876800"/>
                      <a:gd name="connsiteY4" fmla="*/ 1012455 h 2429892"/>
                      <a:gd name="connsiteX5" fmla="*/ 3048000 w 4876800"/>
                      <a:gd name="connsiteY5" fmla="*/ 0 h 2429892"/>
                      <a:gd name="connsiteX6" fmla="*/ 2073174 w 4876800"/>
                      <a:gd name="connsiteY6" fmla="*/ 323119 h 2429892"/>
                      <a:gd name="connsiteX7" fmla="*/ 1828800 w 4876800"/>
                      <a:gd name="connsiteY7" fmla="*/ 303737 h 2429892"/>
                      <a:gd name="connsiteX8" fmla="*/ 762000 w 4876800"/>
                      <a:gd name="connsiteY8" fmla="*/ 1012455 h 2429892"/>
                      <a:gd name="connsiteX9" fmla="*/ 762895 w 4876800"/>
                      <a:gd name="connsiteY9" fmla="*/ 1041721 h 2429892"/>
                      <a:gd name="connsiteX10" fmla="*/ 0 w 4876800"/>
                      <a:gd name="connsiteY10" fmla="*/ 1721174 h 2429892"/>
                      <a:gd name="connsiteX11" fmla="*/ 1066800 w 4876800"/>
                      <a:gd name="connsiteY11" fmla="*/ 2429892 h 2429892"/>
                      <a:gd name="connsiteX12" fmla="*/ 3657600 w 4876800"/>
                      <a:gd name="connsiteY12" fmla="*/ 2429892 h 2429892"/>
                      <a:gd name="connsiteX13" fmla="*/ 4876800 w 4876800"/>
                      <a:gd name="connsiteY13" fmla="*/ 1619928 h 2429892"/>
                      <a:gd name="connsiteX14" fmla="*/ 4256189 w 4876800"/>
                      <a:gd name="connsiteY14" fmla="*/ 916746 h 2429892"/>
                      <a:gd name="connsiteX15" fmla="*/ 4267200 w 4876800"/>
                      <a:gd name="connsiteY15" fmla="*/ 809964 h 2429892"/>
                      <a:gd name="connsiteX16" fmla="*/ 3048000 w 4876800"/>
                      <a:gd name="connsiteY16" fmla="*/ 0 h 2429892"/>
                      <a:gd name="connsiteX17" fmla="*/ 3048000 w 4876800"/>
                      <a:gd name="connsiteY17" fmla="*/ 0 h 2429892"/>
                      <a:gd name="connsiteX0" fmla="*/ 1066800 w 4876800"/>
                      <a:gd name="connsiteY0" fmla="*/ 2227401 h 2429892"/>
                      <a:gd name="connsiteX1" fmla="*/ 304800 w 4876800"/>
                      <a:gd name="connsiteY1" fmla="*/ 1721174 h 2429892"/>
                      <a:gd name="connsiteX2" fmla="*/ 1134818 w 4876800"/>
                      <a:gd name="connsiteY2" fmla="*/ 1219496 h 2429892"/>
                      <a:gd name="connsiteX3" fmla="*/ 1066800 w 4876800"/>
                      <a:gd name="connsiteY3" fmla="*/ 1012455 h 2429892"/>
                      <a:gd name="connsiteX4" fmla="*/ 3048000 w 4876800"/>
                      <a:gd name="connsiteY4" fmla="*/ 0 h 2429892"/>
                      <a:gd name="connsiteX5" fmla="*/ 2073174 w 4876800"/>
                      <a:gd name="connsiteY5" fmla="*/ 323119 h 2429892"/>
                      <a:gd name="connsiteX6" fmla="*/ 1828800 w 4876800"/>
                      <a:gd name="connsiteY6" fmla="*/ 303737 h 2429892"/>
                      <a:gd name="connsiteX7" fmla="*/ 762000 w 4876800"/>
                      <a:gd name="connsiteY7" fmla="*/ 1012455 h 2429892"/>
                      <a:gd name="connsiteX8" fmla="*/ 762895 w 4876800"/>
                      <a:gd name="connsiteY8" fmla="*/ 1041721 h 2429892"/>
                      <a:gd name="connsiteX9" fmla="*/ 0 w 4876800"/>
                      <a:gd name="connsiteY9" fmla="*/ 1721174 h 2429892"/>
                      <a:gd name="connsiteX10" fmla="*/ 1066800 w 4876800"/>
                      <a:gd name="connsiteY10" fmla="*/ 2429892 h 2429892"/>
                      <a:gd name="connsiteX11" fmla="*/ 3657600 w 4876800"/>
                      <a:gd name="connsiteY11" fmla="*/ 2429892 h 2429892"/>
                      <a:gd name="connsiteX12" fmla="*/ 4876800 w 4876800"/>
                      <a:gd name="connsiteY12" fmla="*/ 1619928 h 2429892"/>
                      <a:gd name="connsiteX13" fmla="*/ 4256189 w 4876800"/>
                      <a:gd name="connsiteY13" fmla="*/ 916746 h 2429892"/>
                      <a:gd name="connsiteX14" fmla="*/ 4267200 w 4876800"/>
                      <a:gd name="connsiteY14" fmla="*/ 809964 h 2429892"/>
                      <a:gd name="connsiteX15" fmla="*/ 3048000 w 4876800"/>
                      <a:gd name="connsiteY15" fmla="*/ 0 h 2429892"/>
                      <a:gd name="connsiteX16" fmla="*/ 3048000 w 4876800"/>
                      <a:gd name="connsiteY16" fmla="*/ 0 h 2429892"/>
                      <a:gd name="connsiteX0" fmla="*/ 1066800 w 4876800"/>
                      <a:gd name="connsiteY0" fmla="*/ 2227401 h 2429892"/>
                      <a:gd name="connsiteX1" fmla="*/ 304800 w 4876800"/>
                      <a:gd name="connsiteY1" fmla="*/ 1721174 h 2429892"/>
                      <a:gd name="connsiteX2" fmla="*/ 1134818 w 4876800"/>
                      <a:gd name="connsiteY2" fmla="*/ 1219496 h 2429892"/>
                      <a:gd name="connsiteX3" fmla="*/ 3048000 w 4876800"/>
                      <a:gd name="connsiteY3" fmla="*/ 0 h 2429892"/>
                      <a:gd name="connsiteX4" fmla="*/ 2073174 w 4876800"/>
                      <a:gd name="connsiteY4" fmla="*/ 323119 h 2429892"/>
                      <a:gd name="connsiteX5" fmla="*/ 1828800 w 4876800"/>
                      <a:gd name="connsiteY5" fmla="*/ 303737 h 2429892"/>
                      <a:gd name="connsiteX6" fmla="*/ 762000 w 4876800"/>
                      <a:gd name="connsiteY6" fmla="*/ 1012455 h 2429892"/>
                      <a:gd name="connsiteX7" fmla="*/ 762895 w 4876800"/>
                      <a:gd name="connsiteY7" fmla="*/ 1041721 h 2429892"/>
                      <a:gd name="connsiteX8" fmla="*/ 0 w 4876800"/>
                      <a:gd name="connsiteY8" fmla="*/ 1721174 h 2429892"/>
                      <a:gd name="connsiteX9" fmla="*/ 1066800 w 4876800"/>
                      <a:gd name="connsiteY9" fmla="*/ 2429892 h 2429892"/>
                      <a:gd name="connsiteX10" fmla="*/ 3657600 w 4876800"/>
                      <a:gd name="connsiteY10" fmla="*/ 2429892 h 2429892"/>
                      <a:gd name="connsiteX11" fmla="*/ 4876800 w 4876800"/>
                      <a:gd name="connsiteY11" fmla="*/ 1619928 h 2429892"/>
                      <a:gd name="connsiteX12" fmla="*/ 4256189 w 4876800"/>
                      <a:gd name="connsiteY12" fmla="*/ 916746 h 2429892"/>
                      <a:gd name="connsiteX13" fmla="*/ 4267200 w 4876800"/>
                      <a:gd name="connsiteY13" fmla="*/ 809964 h 2429892"/>
                      <a:gd name="connsiteX14" fmla="*/ 3048000 w 4876800"/>
                      <a:gd name="connsiteY14" fmla="*/ 0 h 2429892"/>
                      <a:gd name="connsiteX15" fmla="*/ 3048000 w 4876800"/>
                      <a:gd name="connsiteY15" fmla="*/ 0 h 2429892"/>
                      <a:gd name="connsiteX0" fmla="*/ 1066800 w 4876800"/>
                      <a:gd name="connsiteY0" fmla="*/ 2227401 h 2429892"/>
                      <a:gd name="connsiteX1" fmla="*/ 304800 w 4876800"/>
                      <a:gd name="connsiteY1" fmla="*/ 1721174 h 2429892"/>
                      <a:gd name="connsiteX2" fmla="*/ 3048000 w 4876800"/>
                      <a:gd name="connsiteY2" fmla="*/ 0 h 2429892"/>
                      <a:gd name="connsiteX3" fmla="*/ 2073174 w 4876800"/>
                      <a:gd name="connsiteY3" fmla="*/ 323119 h 2429892"/>
                      <a:gd name="connsiteX4" fmla="*/ 1828800 w 4876800"/>
                      <a:gd name="connsiteY4" fmla="*/ 303737 h 2429892"/>
                      <a:gd name="connsiteX5" fmla="*/ 762000 w 4876800"/>
                      <a:gd name="connsiteY5" fmla="*/ 1012455 h 2429892"/>
                      <a:gd name="connsiteX6" fmla="*/ 762895 w 4876800"/>
                      <a:gd name="connsiteY6" fmla="*/ 1041721 h 2429892"/>
                      <a:gd name="connsiteX7" fmla="*/ 0 w 4876800"/>
                      <a:gd name="connsiteY7" fmla="*/ 1721174 h 2429892"/>
                      <a:gd name="connsiteX8" fmla="*/ 1066800 w 4876800"/>
                      <a:gd name="connsiteY8" fmla="*/ 2429892 h 2429892"/>
                      <a:gd name="connsiteX9" fmla="*/ 3657600 w 4876800"/>
                      <a:gd name="connsiteY9" fmla="*/ 2429892 h 2429892"/>
                      <a:gd name="connsiteX10" fmla="*/ 4876800 w 4876800"/>
                      <a:gd name="connsiteY10" fmla="*/ 1619928 h 2429892"/>
                      <a:gd name="connsiteX11" fmla="*/ 4256189 w 4876800"/>
                      <a:gd name="connsiteY11" fmla="*/ 916746 h 2429892"/>
                      <a:gd name="connsiteX12" fmla="*/ 4267200 w 4876800"/>
                      <a:gd name="connsiteY12" fmla="*/ 809964 h 2429892"/>
                      <a:gd name="connsiteX13" fmla="*/ 3048000 w 4876800"/>
                      <a:gd name="connsiteY13" fmla="*/ 0 h 2429892"/>
                      <a:gd name="connsiteX14" fmla="*/ 3048000 w 4876800"/>
                      <a:gd name="connsiteY14" fmla="*/ 0 h 2429892"/>
                      <a:gd name="connsiteX0" fmla="*/ 3048000 w 4876800"/>
                      <a:gd name="connsiteY0" fmla="*/ 0 h 2429892"/>
                      <a:gd name="connsiteX1" fmla="*/ 2073174 w 4876800"/>
                      <a:gd name="connsiteY1" fmla="*/ 323119 h 2429892"/>
                      <a:gd name="connsiteX2" fmla="*/ 1828800 w 4876800"/>
                      <a:gd name="connsiteY2" fmla="*/ 303737 h 2429892"/>
                      <a:gd name="connsiteX3" fmla="*/ 762000 w 4876800"/>
                      <a:gd name="connsiteY3" fmla="*/ 1012455 h 2429892"/>
                      <a:gd name="connsiteX4" fmla="*/ 762895 w 4876800"/>
                      <a:gd name="connsiteY4" fmla="*/ 1041721 h 2429892"/>
                      <a:gd name="connsiteX5" fmla="*/ 0 w 4876800"/>
                      <a:gd name="connsiteY5" fmla="*/ 1721174 h 2429892"/>
                      <a:gd name="connsiteX6" fmla="*/ 1066800 w 4876800"/>
                      <a:gd name="connsiteY6" fmla="*/ 2429892 h 2429892"/>
                      <a:gd name="connsiteX7" fmla="*/ 3657600 w 4876800"/>
                      <a:gd name="connsiteY7" fmla="*/ 2429892 h 2429892"/>
                      <a:gd name="connsiteX8" fmla="*/ 4876800 w 4876800"/>
                      <a:gd name="connsiteY8" fmla="*/ 1619928 h 2429892"/>
                      <a:gd name="connsiteX9" fmla="*/ 4256189 w 4876800"/>
                      <a:gd name="connsiteY9" fmla="*/ 916746 h 2429892"/>
                      <a:gd name="connsiteX10" fmla="*/ 4267200 w 4876800"/>
                      <a:gd name="connsiteY10" fmla="*/ 809964 h 2429892"/>
                      <a:gd name="connsiteX11" fmla="*/ 3048000 w 4876800"/>
                      <a:gd name="connsiteY11" fmla="*/ 0 h 2429892"/>
                      <a:gd name="connsiteX12" fmla="*/ 3048000 w 4876800"/>
                      <a:gd name="connsiteY12" fmla="*/ 0 h 2429892"/>
                      <a:gd name="connsiteX0" fmla="*/ 3048000 w 4876800"/>
                      <a:gd name="connsiteY0" fmla="*/ 0 h 2429892"/>
                      <a:gd name="connsiteX1" fmla="*/ 2349356 w 4876800"/>
                      <a:gd name="connsiteY1" fmla="*/ 427570 h 2429892"/>
                      <a:gd name="connsiteX2" fmla="*/ 1828800 w 4876800"/>
                      <a:gd name="connsiteY2" fmla="*/ 303737 h 2429892"/>
                      <a:gd name="connsiteX3" fmla="*/ 762000 w 4876800"/>
                      <a:gd name="connsiteY3" fmla="*/ 1012455 h 2429892"/>
                      <a:gd name="connsiteX4" fmla="*/ 762895 w 4876800"/>
                      <a:gd name="connsiteY4" fmla="*/ 1041721 h 2429892"/>
                      <a:gd name="connsiteX5" fmla="*/ 0 w 4876800"/>
                      <a:gd name="connsiteY5" fmla="*/ 1721174 h 2429892"/>
                      <a:gd name="connsiteX6" fmla="*/ 1066800 w 4876800"/>
                      <a:gd name="connsiteY6" fmla="*/ 2429892 h 2429892"/>
                      <a:gd name="connsiteX7" fmla="*/ 3657600 w 4876800"/>
                      <a:gd name="connsiteY7" fmla="*/ 2429892 h 2429892"/>
                      <a:gd name="connsiteX8" fmla="*/ 4876800 w 4876800"/>
                      <a:gd name="connsiteY8" fmla="*/ 1619928 h 2429892"/>
                      <a:gd name="connsiteX9" fmla="*/ 4256189 w 4876800"/>
                      <a:gd name="connsiteY9" fmla="*/ 916746 h 2429892"/>
                      <a:gd name="connsiteX10" fmla="*/ 4267200 w 4876800"/>
                      <a:gd name="connsiteY10" fmla="*/ 809964 h 2429892"/>
                      <a:gd name="connsiteX11" fmla="*/ 3048000 w 4876800"/>
                      <a:gd name="connsiteY11" fmla="*/ 0 h 2429892"/>
                      <a:gd name="connsiteX12" fmla="*/ 3048000 w 4876800"/>
                      <a:gd name="connsiteY12" fmla="*/ 0 h 2429892"/>
                      <a:gd name="connsiteX0" fmla="*/ 3048000 w 4876800"/>
                      <a:gd name="connsiteY0" fmla="*/ 0 h 2429892"/>
                      <a:gd name="connsiteX1" fmla="*/ 2625539 w 4876800"/>
                      <a:gd name="connsiteY1" fmla="*/ 448458 h 2429892"/>
                      <a:gd name="connsiteX2" fmla="*/ 1828800 w 4876800"/>
                      <a:gd name="connsiteY2" fmla="*/ 303737 h 2429892"/>
                      <a:gd name="connsiteX3" fmla="*/ 762000 w 4876800"/>
                      <a:gd name="connsiteY3" fmla="*/ 1012455 h 2429892"/>
                      <a:gd name="connsiteX4" fmla="*/ 762895 w 4876800"/>
                      <a:gd name="connsiteY4" fmla="*/ 1041721 h 2429892"/>
                      <a:gd name="connsiteX5" fmla="*/ 0 w 4876800"/>
                      <a:gd name="connsiteY5" fmla="*/ 1721174 h 2429892"/>
                      <a:gd name="connsiteX6" fmla="*/ 1066800 w 4876800"/>
                      <a:gd name="connsiteY6" fmla="*/ 2429892 h 2429892"/>
                      <a:gd name="connsiteX7" fmla="*/ 3657600 w 4876800"/>
                      <a:gd name="connsiteY7" fmla="*/ 2429892 h 2429892"/>
                      <a:gd name="connsiteX8" fmla="*/ 4876800 w 4876800"/>
                      <a:gd name="connsiteY8" fmla="*/ 1619928 h 2429892"/>
                      <a:gd name="connsiteX9" fmla="*/ 4256189 w 4876800"/>
                      <a:gd name="connsiteY9" fmla="*/ 916746 h 2429892"/>
                      <a:gd name="connsiteX10" fmla="*/ 4267200 w 4876800"/>
                      <a:gd name="connsiteY10" fmla="*/ 809964 h 2429892"/>
                      <a:gd name="connsiteX11" fmla="*/ 3048000 w 4876800"/>
                      <a:gd name="connsiteY11" fmla="*/ 0 h 2429892"/>
                      <a:gd name="connsiteX12" fmla="*/ 3048000 w 4876800"/>
                      <a:gd name="connsiteY12" fmla="*/ 0 h 2429892"/>
                      <a:gd name="connsiteX0" fmla="*/ 3048000 w 4876800"/>
                      <a:gd name="connsiteY0" fmla="*/ 0 h 2429892"/>
                      <a:gd name="connsiteX1" fmla="*/ 2625539 w 4876800"/>
                      <a:gd name="connsiteY1" fmla="*/ 448458 h 2429892"/>
                      <a:gd name="connsiteX2" fmla="*/ 1828800 w 4876800"/>
                      <a:gd name="connsiteY2" fmla="*/ 303737 h 2429892"/>
                      <a:gd name="connsiteX3" fmla="*/ 762000 w 4876800"/>
                      <a:gd name="connsiteY3" fmla="*/ 1012455 h 2429892"/>
                      <a:gd name="connsiteX4" fmla="*/ 762895 w 4876800"/>
                      <a:gd name="connsiteY4" fmla="*/ 1041721 h 2429892"/>
                      <a:gd name="connsiteX5" fmla="*/ 0 w 4876800"/>
                      <a:gd name="connsiteY5" fmla="*/ 1721174 h 2429892"/>
                      <a:gd name="connsiteX6" fmla="*/ 1066800 w 4876800"/>
                      <a:gd name="connsiteY6" fmla="*/ 2429892 h 2429892"/>
                      <a:gd name="connsiteX7" fmla="*/ 3657600 w 4876800"/>
                      <a:gd name="connsiteY7" fmla="*/ 2429892 h 2429892"/>
                      <a:gd name="connsiteX8" fmla="*/ 4876800 w 4876800"/>
                      <a:gd name="connsiteY8" fmla="*/ 1619928 h 2429892"/>
                      <a:gd name="connsiteX9" fmla="*/ 4256189 w 4876800"/>
                      <a:gd name="connsiteY9" fmla="*/ 916746 h 2429892"/>
                      <a:gd name="connsiteX10" fmla="*/ 4267200 w 4876800"/>
                      <a:gd name="connsiteY10" fmla="*/ 809964 h 2429892"/>
                      <a:gd name="connsiteX11" fmla="*/ 3048000 w 4876800"/>
                      <a:gd name="connsiteY11" fmla="*/ 0 h 2429892"/>
                      <a:gd name="connsiteX0" fmla="*/ 4267200 w 4876800"/>
                      <a:gd name="connsiteY0" fmla="*/ 535597 h 2155525"/>
                      <a:gd name="connsiteX1" fmla="*/ 2625539 w 4876800"/>
                      <a:gd name="connsiteY1" fmla="*/ 174091 h 2155525"/>
                      <a:gd name="connsiteX2" fmla="*/ 1828800 w 4876800"/>
                      <a:gd name="connsiteY2" fmla="*/ 29370 h 2155525"/>
                      <a:gd name="connsiteX3" fmla="*/ 762000 w 4876800"/>
                      <a:gd name="connsiteY3" fmla="*/ 738088 h 2155525"/>
                      <a:gd name="connsiteX4" fmla="*/ 762895 w 4876800"/>
                      <a:gd name="connsiteY4" fmla="*/ 767354 h 2155525"/>
                      <a:gd name="connsiteX5" fmla="*/ 0 w 4876800"/>
                      <a:gd name="connsiteY5" fmla="*/ 1446807 h 2155525"/>
                      <a:gd name="connsiteX6" fmla="*/ 1066800 w 4876800"/>
                      <a:gd name="connsiteY6" fmla="*/ 2155525 h 2155525"/>
                      <a:gd name="connsiteX7" fmla="*/ 3657600 w 4876800"/>
                      <a:gd name="connsiteY7" fmla="*/ 2155525 h 2155525"/>
                      <a:gd name="connsiteX8" fmla="*/ 4876800 w 4876800"/>
                      <a:gd name="connsiteY8" fmla="*/ 1345561 h 2155525"/>
                      <a:gd name="connsiteX9" fmla="*/ 4256189 w 4876800"/>
                      <a:gd name="connsiteY9" fmla="*/ 642379 h 2155525"/>
                      <a:gd name="connsiteX10" fmla="*/ 4267200 w 4876800"/>
                      <a:gd name="connsiteY10" fmla="*/ 535597 h 2155525"/>
                      <a:gd name="connsiteX0" fmla="*/ 4256189 w 4876800"/>
                      <a:gd name="connsiteY0" fmla="*/ 644521 h 2157667"/>
                      <a:gd name="connsiteX1" fmla="*/ 2625539 w 4876800"/>
                      <a:gd name="connsiteY1" fmla="*/ 176233 h 2157667"/>
                      <a:gd name="connsiteX2" fmla="*/ 1828800 w 4876800"/>
                      <a:gd name="connsiteY2" fmla="*/ 31512 h 2157667"/>
                      <a:gd name="connsiteX3" fmla="*/ 762000 w 4876800"/>
                      <a:gd name="connsiteY3" fmla="*/ 740230 h 2157667"/>
                      <a:gd name="connsiteX4" fmla="*/ 762895 w 4876800"/>
                      <a:gd name="connsiteY4" fmla="*/ 769496 h 2157667"/>
                      <a:gd name="connsiteX5" fmla="*/ 0 w 4876800"/>
                      <a:gd name="connsiteY5" fmla="*/ 1448949 h 2157667"/>
                      <a:gd name="connsiteX6" fmla="*/ 1066800 w 4876800"/>
                      <a:gd name="connsiteY6" fmla="*/ 2157667 h 2157667"/>
                      <a:gd name="connsiteX7" fmla="*/ 3657600 w 4876800"/>
                      <a:gd name="connsiteY7" fmla="*/ 2157667 h 2157667"/>
                      <a:gd name="connsiteX8" fmla="*/ 4876800 w 4876800"/>
                      <a:gd name="connsiteY8" fmla="*/ 1347703 h 2157667"/>
                      <a:gd name="connsiteX9" fmla="*/ 4256189 w 4876800"/>
                      <a:gd name="connsiteY9" fmla="*/ 644521 h 2157667"/>
                      <a:gd name="connsiteX0" fmla="*/ 4256189 w 4876800"/>
                      <a:gd name="connsiteY0" fmla="*/ 644521 h 2157667"/>
                      <a:gd name="connsiteX1" fmla="*/ 2625539 w 4876800"/>
                      <a:gd name="connsiteY1" fmla="*/ 176233 h 2157667"/>
                      <a:gd name="connsiteX2" fmla="*/ 1828800 w 4876800"/>
                      <a:gd name="connsiteY2" fmla="*/ 31512 h 2157667"/>
                      <a:gd name="connsiteX3" fmla="*/ 762000 w 4876800"/>
                      <a:gd name="connsiteY3" fmla="*/ 740230 h 2157667"/>
                      <a:gd name="connsiteX4" fmla="*/ 762895 w 4876800"/>
                      <a:gd name="connsiteY4" fmla="*/ 769496 h 2157667"/>
                      <a:gd name="connsiteX5" fmla="*/ 0 w 4876800"/>
                      <a:gd name="connsiteY5" fmla="*/ 1448949 h 2157667"/>
                      <a:gd name="connsiteX6" fmla="*/ 1066800 w 4876800"/>
                      <a:gd name="connsiteY6" fmla="*/ 2157667 h 2157667"/>
                      <a:gd name="connsiteX7" fmla="*/ 3657600 w 4876800"/>
                      <a:gd name="connsiteY7" fmla="*/ 2157667 h 2157667"/>
                      <a:gd name="connsiteX8" fmla="*/ 4876800 w 4876800"/>
                      <a:gd name="connsiteY8" fmla="*/ 1347703 h 2157667"/>
                      <a:gd name="connsiteX9" fmla="*/ 4256189 w 4876800"/>
                      <a:gd name="connsiteY9" fmla="*/ 644521 h 2157667"/>
                      <a:gd name="connsiteX0" fmla="*/ 4256189 w 4876800"/>
                      <a:gd name="connsiteY0" fmla="*/ 693036 h 2206182"/>
                      <a:gd name="connsiteX1" fmla="*/ 2625539 w 4876800"/>
                      <a:gd name="connsiteY1" fmla="*/ 224748 h 2206182"/>
                      <a:gd name="connsiteX2" fmla="*/ 1828800 w 4876800"/>
                      <a:gd name="connsiteY2" fmla="*/ 80027 h 2206182"/>
                      <a:gd name="connsiteX3" fmla="*/ 762000 w 4876800"/>
                      <a:gd name="connsiteY3" fmla="*/ 788745 h 2206182"/>
                      <a:gd name="connsiteX4" fmla="*/ 762895 w 4876800"/>
                      <a:gd name="connsiteY4" fmla="*/ 818011 h 2206182"/>
                      <a:gd name="connsiteX5" fmla="*/ 0 w 4876800"/>
                      <a:gd name="connsiteY5" fmla="*/ 1497464 h 2206182"/>
                      <a:gd name="connsiteX6" fmla="*/ 1066800 w 4876800"/>
                      <a:gd name="connsiteY6" fmla="*/ 2206182 h 2206182"/>
                      <a:gd name="connsiteX7" fmla="*/ 3657600 w 4876800"/>
                      <a:gd name="connsiteY7" fmla="*/ 2206182 h 2206182"/>
                      <a:gd name="connsiteX8" fmla="*/ 4876800 w 4876800"/>
                      <a:gd name="connsiteY8" fmla="*/ 1396218 h 2206182"/>
                      <a:gd name="connsiteX9" fmla="*/ 4256189 w 4876800"/>
                      <a:gd name="connsiteY9" fmla="*/ 693036 h 2206182"/>
                      <a:gd name="connsiteX0" fmla="*/ 4256189 w 4876800"/>
                      <a:gd name="connsiteY0" fmla="*/ 702319 h 2215465"/>
                      <a:gd name="connsiteX1" fmla="*/ 2625539 w 4876800"/>
                      <a:gd name="connsiteY1" fmla="*/ 234031 h 2215465"/>
                      <a:gd name="connsiteX2" fmla="*/ 1828800 w 4876800"/>
                      <a:gd name="connsiteY2" fmla="*/ 89310 h 2215465"/>
                      <a:gd name="connsiteX3" fmla="*/ 762000 w 4876800"/>
                      <a:gd name="connsiteY3" fmla="*/ 798028 h 2215465"/>
                      <a:gd name="connsiteX4" fmla="*/ 762895 w 4876800"/>
                      <a:gd name="connsiteY4" fmla="*/ 827294 h 2215465"/>
                      <a:gd name="connsiteX5" fmla="*/ 0 w 4876800"/>
                      <a:gd name="connsiteY5" fmla="*/ 1506747 h 2215465"/>
                      <a:gd name="connsiteX6" fmla="*/ 1066800 w 4876800"/>
                      <a:gd name="connsiteY6" fmla="*/ 2215465 h 2215465"/>
                      <a:gd name="connsiteX7" fmla="*/ 3657600 w 4876800"/>
                      <a:gd name="connsiteY7" fmla="*/ 2215465 h 2215465"/>
                      <a:gd name="connsiteX8" fmla="*/ 4876800 w 4876800"/>
                      <a:gd name="connsiteY8" fmla="*/ 1405501 h 2215465"/>
                      <a:gd name="connsiteX9" fmla="*/ 4256189 w 4876800"/>
                      <a:gd name="connsiteY9" fmla="*/ 702319 h 2215465"/>
                      <a:gd name="connsiteX0" fmla="*/ 4256189 w 4876800"/>
                      <a:gd name="connsiteY0" fmla="*/ 702319 h 2215465"/>
                      <a:gd name="connsiteX1" fmla="*/ 2625539 w 4876800"/>
                      <a:gd name="connsiteY1" fmla="*/ 234031 h 2215465"/>
                      <a:gd name="connsiteX2" fmla="*/ 762000 w 4876800"/>
                      <a:gd name="connsiteY2" fmla="*/ 798028 h 2215465"/>
                      <a:gd name="connsiteX3" fmla="*/ 762895 w 4876800"/>
                      <a:gd name="connsiteY3" fmla="*/ 827294 h 2215465"/>
                      <a:gd name="connsiteX4" fmla="*/ 0 w 4876800"/>
                      <a:gd name="connsiteY4" fmla="*/ 1506747 h 2215465"/>
                      <a:gd name="connsiteX5" fmla="*/ 1066800 w 4876800"/>
                      <a:gd name="connsiteY5" fmla="*/ 2215465 h 2215465"/>
                      <a:gd name="connsiteX6" fmla="*/ 3657600 w 4876800"/>
                      <a:gd name="connsiteY6" fmla="*/ 2215465 h 2215465"/>
                      <a:gd name="connsiteX7" fmla="*/ 4876800 w 4876800"/>
                      <a:gd name="connsiteY7" fmla="*/ 1405501 h 2215465"/>
                      <a:gd name="connsiteX8" fmla="*/ 4256189 w 4876800"/>
                      <a:gd name="connsiteY8" fmla="*/ 702319 h 2215465"/>
                      <a:gd name="connsiteX0" fmla="*/ 4256189 w 4876800"/>
                      <a:gd name="connsiteY0" fmla="*/ 702319 h 2215465"/>
                      <a:gd name="connsiteX1" fmla="*/ 2625539 w 4876800"/>
                      <a:gd name="connsiteY1" fmla="*/ 234031 h 2215465"/>
                      <a:gd name="connsiteX2" fmla="*/ 762000 w 4876800"/>
                      <a:gd name="connsiteY2" fmla="*/ 798028 h 2215465"/>
                      <a:gd name="connsiteX3" fmla="*/ 762895 w 4876800"/>
                      <a:gd name="connsiteY3" fmla="*/ 827294 h 2215465"/>
                      <a:gd name="connsiteX4" fmla="*/ 0 w 4876800"/>
                      <a:gd name="connsiteY4" fmla="*/ 1506747 h 2215465"/>
                      <a:gd name="connsiteX5" fmla="*/ 1066800 w 4876800"/>
                      <a:gd name="connsiteY5" fmla="*/ 2215465 h 2215465"/>
                      <a:gd name="connsiteX6" fmla="*/ 3657600 w 4876800"/>
                      <a:gd name="connsiteY6" fmla="*/ 2215465 h 2215465"/>
                      <a:gd name="connsiteX7" fmla="*/ 4876800 w 4876800"/>
                      <a:gd name="connsiteY7" fmla="*/ 1405501 h 2215465"/>
                      <a:gd name="connsiteX8" fmla="*/ 4256189 w 4876800"/>
                      <a:gd name="connsiteY8" fmla="*/ 702319 h 2215465"/>
                      <a:gd name="connsiteX0" fmla="*/ 4256189 w 4876800"/>
                      <a:gd name="connsiteY0" fmla="*/ 628012 h 2141158"/>
                      <a:gd name="connsiteX1" fmla="*/ 2369082 w 4876800"/>
                      <a:gd name="connsiteY1" fmla="*/ 264174 h 2141158"/>
                      <a:gd name="connsiteX2" fmla="*/ 762000 w 4876800"/>
                      <a:gd name="connsiteY2" fmla="*/ 723721 h 2141158"/>
                      <a:gd name="connsiteX3" fmla="*/ 762895 w 4876800"/>
                      <a:gd name="connsiteY3" fmla="*/ 752987 h 2141158"/>
                      <a:gd name="connsiteX4" fmla="*/ 0 w 4876800"/>
                      <a:gd name="connsiteY4" fmla="*/ 1432440 h 2141158"/>
                      <a:gd name="connsiteX5" fmla="*/ 1066800 w 4876800"/>
                      <a:gd name="connsiteY5" fmla="*/ 2141158 h 2141158"/>
                      <a:gd name="connsiteX6" fmla="*/ 3657600 w 4876800"/>
                      <a:gd name="connsiteY6" fmla="*/ 2141158 h 2141158"/>
                      <a:gd name="connsiteX7" fmla="*/ 4876800 w 4876800"/>
                      <a:gd name="connsiteY7" fmla="*/ 1331194 h 2141158"/>
                      <a:gd name="connsiteX8" fmla="*/ 4256189 w 4876800"/>
                      <a:gd name="connsiteY8" fmla="*/ 628012 h 2141158"/>
                      <a:gd name="connsiteX0" fmla="*/ 4257632 w 4878243"/>
                      <a:gd name="connsiteY0" fmla="*/ 628012 h 2141158"/>
                      <a:gd name="connsiteX1" fmla="*/ 2370525 w 4878243"/>
                      <a:gd name="connsiteY1" fmla="*/ 264174 h 2141158"/>
                      <a:gd name="connsiteX2" fmla="*/ 763443 w 4878243"/>
                      <a:gd name="connsiteY2" fmla="*/ 723721 h 2141158"/>
                      <a:gd name="connsiteX3" fmla="*/ 882704 w 4878243"/>
                      <a:gd name="connsiteY3" fmla="*/ 752987 h 2141158"/>
                      <a:gd name="connsiteX4" fmla="*/ 1443 w 4878243"/>
                      <a:gd name="connsiteY4" fmla="*/ 1432440 h 2141158"/>
                      <a:gd name="connsiteX5" fmla="*/ 1068243 w 4878243"/>
                      <a:gd name="connsiteY5" fmla="*/ 2141158 h 2141158"/>
                      <a:gd name="connsiteX6" fmla="*/ 3659043 w 4878243"/>
                      <a:gd name="connsiteY6" fmla="*/ 2141158 h 2141158"/>
                      <a:gd name="connsiteX7" fmla="*/ 4878243 w 4878243"/>
                      <a:gd name="connsiteY7" fmla="*/ 1331194 h 2141158"/>
                      <a:gd name="connsiteX8" fmla="*/ 4257632 w 4878243"/>
                      <a:gd name="connsiteY8" fmla="*/ 628012 h 2141158"/>
                      <a:gd name="connsiteX0" fmla="*/ 4257632 w 4878243"/>
                      <a:gd name="connsiteY0" fmla="*/ 628012 h 2141158"/>
                      <a:gd name="connsiteX1" fmla="*/ 2370525 w 4878243"/>
                      <a:gd name="connsiteY1" fmla="*/ 264174 h 2141158"/>
                      <a:gd name="connsiteX2" fmla="*/ 763443 w 4878243"/>
                      <a:gd name="connsiteY2" fmla="*/ 723721 h 2141158"/>
                      <a:gd name="connsiteX3" fmla="*/ 882704 w 4878243"/>
                      <a:gd name="connsiteY3" fmla="*/ 857437 h 2141158"/>
                      <a:gd name="connsiteX4" fmla="*/ 1443 w 4878243"/>
                      <a:gd name="connsiteY4" fmla="*/ 1432440 h 2141158"/>
                      <a:gd name="connsiteX5" fmla="*/ 1068243 w 4878243"/>
                      <a:gd name="connsiteY5" fmla="*/ 2141158 h 2141158"/>
                      <a:gd name="connsiteX6" fmla="*/ 3659043 w 4878243"/>
                      <a:gd name="connsiteY6" fmla="*/ 2141158 h 2141158"/>
                      <a:gd name="connsiteX7" fmla="*/ 4878243 w 4878243"/>
                      <a:gd name="connsiteY7" fmla="*/ 1331194 h 2141158"/>
                      <a:gd name="connsiteX8" fmla="*/ 4257632 w 4878243"/>
                      <a:gd name="connsiteY8" fmla="*/ 628012 h 2141158"/>
                      <a:gd name="connsiteX0" fmla="*/ 4257632 w 4878243"/>
                      <a:gd name="connsiteY0" fmla="*/ 628012 h 2141158"/>
                      <a:gd name="connsiteX1" fmla="*/ 2370525 w 4878243"/>
                      <a:gd name="connsiteY1" fmla="*/ 264174 h 2141158"/>
                      <a:gd name="connsiteX2" fmla="*/ 802901 w 4878243"/>
                      <a:gd name="connsiteY2" fmla="*/ 535713 h 2141158"/>
                      <a:gd name="connsiteX3" fmla="*/ 882704 w 4878243"/>
                      <a:gd name="connsiteY3" fmla="*/ 857437 h 2141158"/>
                      <a:gd name="connsiteX4" fmla="*/ 1443 w 4878243"/>
                      <a:gd name="connsiteY4" fmla="*/ 1432440 h 2141158"/>
                      <a:gd name="connsiteX5" fmla="*/ 1068243 w 4878243"/>
                      <a:gd name="connsiteY5" fmla="*/ 2141158 h 2141158"/>
                      <a:gd name="connsiteX6" fmla="*/ 3659043 w 4878243"/>
                      <a:gd name="connsiteY6" fmla="*/ 2141158 h 2141158"/>
                      <a:gd name="connsiteX7" fmla="*/ 4878243 w 4878243"/>
                      <a:gd name="connsiteY7" fmla="*/ 1331194 h 2141158"/>
                      <a:gd name="connsiteX8" fmla="*/ 4257632 w 4878243"/>
                      <a:gd name="connsiteY8" fmla="*/ 628012 h 2141158"/>
                      <a:gd name="connsiteX0" fmla="*/ 4257512 w 4878123"/>
                      <a:gd name="connsiteY0" fmla="*/ 628012 h 2141158"/>
                      <a:gd name="connsiteX1" fmla="*/ 2370405 w 4878123"/>
                      <a:gd name="connsiteY1" fmla="*/ 264174 h 2141158"/>
                      <a:gd name="connsiteX2" fmla="*/ 882584 w 4878123"/>
                      <a:gd name="connsiteY2" fmla="*/ 857437 h 2141158"/>
                      <a:gd name="connsiteX3" fmla="*/ 1323 w 4878123"/>
                      <a:gd name="connsiteY3" fmla="*/ 1432440 h 2141158"/>
                      <a:gd name="connsiteX4" fmla="*/ 1068123 w 4878123"/>
                      <a:gd name="connsiteY4" fmla="*/ 2141158 h 2141158"/>
                      <a:gd name="connsiteX5" fmla="*/ 3658923 w 4878123"/>
                      <a:gd name="connsiteY5" fmla="*/ 2141158 h 2141158"/>
                      <a:gd name="connsiteX6" fmla="*/ 4878123 w 4878123"/>
                      <a:gd name="connsiteY6" fmla="*/ 1331194 h 2141158"/>
                      <a:gd name="connsiteX7" fmla="*/ 4257512 w 4878123"/>
                      <a:gd name="connsiteY7" fmla="*/ 628012 h 2141158"/>
                      <a:gd name="connsiteX0" fmla="*/ 4257512 w 4878123"/>
                      <a:gd name="connsiteY0" fmla="*/ 628012 h 2141158"/>
                      <a:gd name="connsiteX1" fmla="*/ 2370405 w 4878123"/>
                      <a:gd name="connsiteY1" fmla="*/ 264174 h 2141158"/>
                      <a:gd name="connsiteX2" fmla="*/ 882584 w 4878123"/>
                      <a:gd name="connsiteY2" fmla="*/ 857437 h 2141158"/>
                      <a:gd name="connsiteX3" fmla="*/ 1323 w 4878123"/>
                      <a:gd name="connsiteY3" fmla="*/ 1432440 h 2141158"/>
                      <a:gd name="connsiteX4" fmla="*/ 1068123 w 4878123"/>
                      <a:gd name="connsiteY4" fmla="*/ 2141158 h 2141158"/>
                      <a:gd name="connsiteX5" fmla="*/ 3658923 w 4878123"/>
                      <a:gd name="connsiteY5" fmla="*/ 2141158 h 2141158"/>
                      <a:gd name="connsiteX6" fmla="*/ 4878123 w 4878123"/>
                      <a:gd name="connsiteY6" fmla="*/ 1331194 h 2141158"/>
                      <a:gd name="connsiteX7" fmla="*/ 4257512 w 4878123"/>
                      <a:gd name="connsiteY7" fmla="*/ 628012 h 2141158"/>
                      <a:gd name="connsiteX0" fmla="*/ 4257512 w 4878123"/>
                      <a:gd name="connsiteY0" fmla="*/ 628012 h 2141158"/>
                      <a:gd name="connsiteX1" fmla="*/ 2370405 w 4878123"/>
                      <a:gd name="connsiteY1" fmla="*/ 264174 h 2141158"/>
                      <a:gd name="connsiteX2" fmla="*/ 882584 w 4878123"/>
                      <a:gd name="connsiteY2" fmla="*/ 857437 h 2141158"/>
                      <a:gd name="connsiteX3" fmla="*/ 1323 w 4878123"/>
                      <a:gd name="connsiteY3" fmla="*/ 1432440 h 2141158"/>
                      <a:gd name="connsiteX4" fmla="*/ 1068123 w 4878123"/>
                      <a:gd name="connsiteY4" fmla="*/ 2141158 h 2141158"/>
                      <a:gd name="connsiteX5" fmla="*/ 3658923 w 4878123"/>
                      <a:gd name="connsiteY5" fmla="*/ 2141158 h 2141158"/>
                      <a:gd name="connsiteX6" fmla="*/ 4878123 w 4878123"/>
                      <a:gd name="connsiteY6" fmla="*/ 1331194 h 2141158"/>
                      <a:gd name="connsiteX7" fmla="*/ 4257512 w 4878123"/>
                      <a:gd name="connsiteY7" fmla="*/ 628012 h 2141158"/>
                      <a:gd name="connsiteX0" fmla="*/ 4257512 w 4878123"/>
                      <a:gd name="connsiteY0" fmla="*/ 671926 h 2185072"/>
                      <a:gd name="connsiteX1" fmla="*/ 2153405 w 4878123"/>
                      <a:gd name="connsiteY1" fmla="*/ 245421 h 2185072"/>
                      <a:gd name="connsiteX2" fmla="*/ 882584 w 4878123"/>
                      <a:gd name="connsiteY2" fmla="*/ 901351 h 2185072"/>
                      <a:gd name="connsiteX3" fmla="*/ 1323 w 4878123"/>
                      <a:gd name="connsiteY3" fmla="*/ 1476354 h 2185072"/>
                      <a:gd name="connsiteX4" fmla="*/ 1068123 w 4878123"/>
                      <a:gd name="connsiteY4" fmla="*/ 2185072 h 2185072"/>
                      <a:gd name="connsiteX5" fmla="*/ 3658923 w 4878123"/>
                      <a:gd name="connsiteY5" fmla="*/ 2185072 h 2185072"/>
                      <a:gd name="connsiteX6" fmla="*/ 4878123 w 4878123"/>
                      <a:gd name="connsiteY6" fmla="*/ 1375108 h 2185072"/>
                      <a:gd name="connsiteX7" fmla="*/ 4257512 w 4878123"/>
                      <a:gd name="connsiteY7" fmla="*/ 671926 h 2185072"/>
                      <a:gd name="connsiteX0" fmla="*/ 3784057 w 4878556"/>
                      <a:gd name="connsiteY0" fmla="*/ 599931 h 2217525"/>
                      <a:gd name="connsiteX1" fmla="*/ 2153405 w 4878556"/>
                      <a:gd name="connsiteY1" fmla="*/ 277874 h 2217525"/>
                      <a:gd name="connsiteX2" fmla="*/ 882584 w 4878556"/>
                      <a:gd name="connsiteY2" fmla="*/ 933804 h 2217525"/>
                      <a:gd name="connsiteX3" fmla="*/ 1323 w 4878556"/>
                      <a:gd name="connsiteY3" fmla="*/ 1508807 h 2217525"/>
                      <a:gd name="connsiteX4" fmla="*/ 1068123 w 4878556"/>
                      <a:gd name="connsiteY4" fmla="*/ 2217525 h 2217525"/>
                      <a:gd name="connsiteX5" fmla="*/ 3658923 w 4878556"/>
                      <a:gd name="connsiteY5" fmla="*/ 2217525 h 2217525"/>
                      <a:gd name="connsiteX6" fmla="*/ 4878123 w 4878556"/>
                      <a:gd name="connsiteY6" fmla="*/ 1407561 h 2217525"/>
                      <a:gd name="connsiteX7" fmla="*/ 3784057 w 4878556"/>
                      <a:gd name="connsiteY7" fmla="*/ 599931 h 2217525"/>
                      <a:gd name="connsiteX0" fmla="*/ 3784057 w 4879326"/>
                      <a:gd name="connsiteY0" fmla="*/ 599931 h 2217525"/>
                      <a:gd name="connsiteX1" fmla="*/ 2153405 w 4879326"/>
                      <a:gd name="connsiteY1" fmla="*/ 277874 h 2217525"/>
                      <a:gd name="connsiteX2" fmla="*/ 882584 w 4879326"/>
                      <a:gd name="connsiteY2" fmla="*/ 933804 h 2217525"/>
                      <a:gd name="connsiteX3" fmla="*/ 1323 w 4879326"/>
                      <a:gd name="connsiteY3" fmla="*/ 1508807 h 2217525"/>
                      <a:gd name="connsiteX4" fmla="*/ 1068123 w 4879326"/>
                      <a:gd name="connsiteY4" fmla="*/ 2217525 h 2217525"/>
                      <a:gd name="connsiteX5" fmla="*/ 3658923 w 4879326"/>
                      <a:gd name="connsiteY5" fmla="*/ 2217525 h 2217525"/>
                      <a:gd name="connsiteX6" fmla="*/ 4878123 w 4879326"/>
                      <a:gd name="connsiteY6" fmla="*/ 1407561 h 2217525"/>
                      <a:gd name="connsiteX7" fmla="*/ 3784057 w 4879326"/>
                      <a:gd name="connsiteY7" fmla="*/ 599931 h 2217525"/>
                      <a:gd name="connsiteX0" fmla="*/ 3784057 w 4879052"/>
                      <a:gd name="connsiteY0" fmla="*/ 599931 h 2217525"/>
                      <a:gd name="connsiteX1" fmla="*/ 2153405 w 4879052"/>
                      <a:gd name="connsiteY1" fmla="*/ 277874 h 2217525"/>
                      <a:gd name="connsiteX2" fmla="*/ 882584 w 4879052"/>
                      <a:gd name="connsiteY2" fmla="*/ 933804 h 2217525"/>
                      <a:gd name="connsiteX3" fmla="*/ 1323 w 4879052"/>
                      <a:gd name="connsiteY3" fmla="*/ 1508807 h 2217525"/>
                      <a:gd name="connsiteX4" fmla="*/ 1068123 w 4879052"/>
                      <a:gd name="connsiteY4" fmla="*/ 2217525 h 2217525"/>
                      <a:gd name="connsiteX5" fmla="*/ 3658923 w 4879052"/>
                      <a:gd name="connsiteY5" fmla="*/ 2217525 h 2217525"/>
                      <a:gd name="connsiteX6" fmla="*/ 4878123 w 4879052"/>
                      <a:gd name="connsiteY6" fmla="*/ 1407561 h 2217525"/>
                      <a:gd name="connsiteX7" fmla="*/ 3784057 w 4879052"/>
                      <a:gd name="connsiteY7" fmla="*/ 599931 h 2217525"/>
                      <a:gd name="connsiteX0" fmla="*/ 3783450 w 4878445"/>
                      <a:gd name="connsiteY0" fmla="*/ 599931 h 2217525"/>
                      <a:gd name="connsiteX1" fmla="*/ 2152798 w 4878445"/>
                      <a:gd name="connsiteY1" fmla="*/ 277874 h 2217525"/>
                      <a:gd name="connsiteX2" fmla="*/ 881977 w 4878445"/>
                      <a:gd name="connsiteY2" fmla="*/ 933804 h 2217525"/>
                      <a:gd name="connsiteX3" fmla="*/ 716 w 4878445"/>
                      <a:gd name="connsiteY3" fmla="*/ 1508807 h 2217525"/>
                      <a:gd name="connsiteX4" fmla="*/ 1067516 w 4878445"/>
                      <a:gd name="connsiteY4" fmla="*/ 2217525 h 2217525"/>
                      <a:gd name="connsiteX5" fmla="*/ 3658316 w 4878445"/>
                      <a:gd name="connsiteY5" fmla="*/ 2217525 h 2217525"/>
                      <a:gd name="connsiteX6" fmla="*/ 4877516 w 4878445"/>
                      <a:gd name="connsiteY6" fmla="*/ 1407561 h 2217525"/>
                      <a:gd name="connsiteX7" fmla="*/ 3783450 w 4878445"/>
                      <a:gd name="connsiteY7" fmla="*/ 599931 h 2217525"/>
                      <a:gd name="connsiteX0" fmla="*/ 3800451 w 4895446"/>
                      <a:gd name="connsiteY0" fmla="*/ 599931 h 2217525"/>
                      <a:gd name="connsiteX1" fmla="*/ 2169799 w 4895446"/>
                      <a:gd name="connsiteY1" fmla="*/ 277874 h 2217525"/>
                      <a:gd name="connsiteX2" fmla="*/ 898978 w 4895446"/>
                      <a:gd name="connsiteY2" fmla="*/ 933804 h 2217525"/>
                      <a:gd name="connsiteX3" fmla="*/ 17717 w 4895446"/>
                      <a:gd name="connsiteY3" fmla="*/ 1508807 h 2217525"/>
                      <a:gd name="connsiteX4" fmla="*/ 1084517 w 4895446"/>
                      <a:gd name="connsiteY4" fmla="*/ 2217525 h 2217525"/>
                      <a:gd name="connsiteX5" fmla="*/ 3675317 w 4895446"/>
                      <a:gd name="connsiteY5" fmla="*/ 2217525 h 2217525"/>
                      <a:gd name="connsiteX6" fmla="*/ 4894517 w 4895446"/>
                      <a:gd name="connsiteY6" fmla="*/ 1407561 h 2217525"/>
                      <a:gd name="connsiteX7" fmla="*/ 3800451 w 4895446"/>
                      <a:gd name="connsiteY7" fmla="*/ 599931 h 2217525"/>
                      <a:gd name="connsiteX0" fmla="*/ 3796025 w 4891020"/>
                      <a:gd name="connsiteY0" fmla="*/ 599931 h 2217525"/>
                      <a:gd name="connsiteX1" fmla="*/ 2165373 w 4891020"/>
                      <a:gd name="connsiteY1" fmla="*/ 277874 h 2217525"/>
                      <a:gd name="connsiteX2" fmla="*/ 894552 w 4891020"/>
                      <a:gd name="connsiteY2" fmla="*/ 933804 h 2217525"/>
                      <a:gd name="connsiteX3" fmla="*/ 13291 w 4891020"/>
                      <a:gd name="connsiteY3" fmla="*/ 1508807 h 2217525"/>
                      <a:gd name="connsiteX4" fmla="*/ 1080091 w 4891020"/>
                      <a:gd name="connsiteY4" fmla="*/ 2217525 h 2217525"/>
                      <a:gd name="connsiteX5" fmla="*/ 3670891 w 4891020"/>
                      <a:gd name="connsiteY5" fmla="*/ 2217525 h 2217525"/>
                      <a:gd name="connsiteX6" fmla="*/ 4890091 w 4891020"/>
                      <a:gd name="connsiteY6" fmla="*/ 1407561 h 2217525"/>
                      <a:gd name="connsiteX7" fmla="*/ 3796025 w 4891020"/>
                      <a:gd name="connsiteY7" fmla="*/ 599931 h 2217525"/>
                      <a:gd name="connsiteX0" fmla="*/ 3622953 w 4717948"/>
                      <a:gd name="connsiteY0" fmla="*/ 599931 h 2217525"/>
                      <a:gd name="connsiteX1" fmla="*/ 1992301 w 4717948"/>
                      <a:gd name="connsiteY1" fmla="*/ 277874 h 2217525"/>
                      <a:gd name="connsiteX2" fmla="*/ 721480 w 4717948"/>
                      <a:gd name="connsiteY2" fmla="*/ 933804 h 2217525"/>
                      <a:gd name="connsiteX3" fmla="*/ 17764 w 4717948"/>
                      <a:gd name="connsiteY3" fmla="*/ 1529696 h 2217525"/>
                      <a:gd name="connsiteX4" fmla="*/ 907019 w 4717948"/>
                      <a:gd name="connsiteY4" fmla="*/ 2217525 h 2217525"/>
                      <a:gd name="connsiteX5" fmla="*/ 3497819 w 4717948"/>
                      <a:gd name="connsiteY5" fmla="*/ 2217525 h 2217525"/>
                      <a:gd name="connsiteX6" fmla="*/ 4717019 w 4717948"/>
                      <a:gd name="connsiteY6" fmla="*/ 1407561 h 2217525"/>
                      <a:gd name="connsiteX7" fmla="*/ 3622953 w 4717948"/>
                      <a:gd name="connsiteY7" fmla="*/ 599931 h 2217525"/>
                      <a:gd name="connsiteX0" fmla="*/ 3606765 w 4701760"/>
                      <a:gd name="connsiteY0" fmla="*/ 599931 h 2217525"/>
                      <a:gd name="connsiteX1" fmla="*/ 1976113 w 4701760"/>
                      <a:gd name="connsiteY1" fmla="*/ 277874 h 2217525"/>
                      <a:gd name="connsiteX2" fmla="*/ 705292 w 4701760"/>
                      <a:gd name="connsiteY2" fmla="*/ 933804 h 2217525"/>
                      <a:gd name="connsiteX3" fmla="*/ 1576 w 4701760"/>
                      <a:gd name="connsiteY3" fmla="*/ 1529696 h 2217525"/>
                      <a:gd name="connsiteX4" fmla="*/ 890831 w 4701760"/>
                      <a:gd name="connsiteY4" fmla="*/ 2217525 h 2217525"/>
                      <a:gd name="connsiteX5" fmla="*/ 3481631 w 4701760"/>
                      <a:gd name="connsiteY5" fmla="*/ 2217525 h 2217525"/>
                      <a:gd name="connsiteX6" fmla="*/ 4700831 w 4701760"/>
                      <a:gd name="connsiteY6" fmla="*/ 1407561 h 2217525"/>
                      <a:gd name="connsiteX7" fmla="*/ 3606765 w 4701760"/>
                      <a:gd name="connsiteY7" fmla="*/ 599931 h 2217525"/>
                      <a:gd name="connsiteX0" fmla="*/ 3606765 w 4701760"/>
                      <a:gd name="connsiteY0" fmla="*/ 599931 h 2217525"/>
                      <a:gd name="connsiteX1" fmla="*/ 1976113 w 4701760"/>
                      <a:gd name="connsiteY1" fmla="*/ 277874 h 2217525"/>
                      <a:gd name="connsiteX2" fmla="*/ 705292 w 4701760"/>
                      <a:gd name="connsiteY2" fmla="*/ 933804 h 2217525"/>
                      <a:gd name="connsiteX3" fmla="*/ 1576 w 4701760"/>
                      <a:gd name="connsiteY3" fmla="*/ 1529696 h 2217525"/>
                      <a:gd name="connsiteX4" fmla="*/ 890831 w 4701760"/>
                      <a:gd name="connsiteY4" fmla="*/ 2217525 h 2217525"/>
                      <a:gd name="connsiteX5" fmla="*/ 3481631 w 4701760"/>
                      <a:gd name="connsiteY5" fmla="*/ 2217525 h 2217525"/>
                      <a:gd name="connsiteX6" fmla="*/ 4700831 w 4701760"/>
                      <a:gd name="connsiteY6" fmla="*/ 1407561 h 2217525"/>
                      <a:gd name="connsiteX7" fmla="*/ 3606765 w 4701760"/>
                      <a:gd name="connsiteY7" fmla="*/ 599931 h 2217525"/>
                      <a:gd name="connsiteX0" fmla="*/ 3606765 w 4701760"/>
                      <a:gd name="connsiteY0" fmla="*/ 599931 h 2217525"/>
                      <a:gd name="connsiteX1" fmla="*/ 1976113 w 4701760"/>
                      <a:gd name="connsiteY1" fmla="*/ 277874 h 2217525"/>
                      <a:gd name="connsiteX2" fmla="*/ 705292 w 4701760"/>
                      <a:gd name="connsiteY2" fmla="*/ 933804 h 2217525"/>
                      <a:gd name="connsiteX3" fmla="*/ 1576 w 4701760"/>
                      <a:gd name="connsiteY3" fmla="*/ 1529696 h 2217525"/>
                      <a:gd name="connsiteX4" fmla="*/ 890831 w 4701760"/>
                      <a:gd name="connsiteY4" fmla="*/ 2217525 h 2217525"/>
                      <a:gd name="connsiteX5" fmla="*/ 3481631 w 4701760"/>
                      <a:gd name="connsiteY5" fmla="*/ 2217525 h 2217525"/>
                      <a:gd name="connsiteX6" fmla="*/ 4700831 w 4701760"/>
                      <a:gd name="connsiteY6" fmla="*/ 1407561 h 2217525"/>
                      <a:gd name="connsiteX7" fmla="*/ 3606765 w 4701760"/>
                      <a:gd name="connsiteY7" fmla="*/ 599931 h 2217525"/>
                      <a:gd name="connsiteX0" fmla="*/ 3606158 w 4701153"/>
                      <a:gd name="connsiteY0" fmla="*/ 599931 h 2217525"/>
                      <a:gd name="connsiteX1" fmla="*/ 1975506 w 4701153"/>
                      <a:gd name="connsiteY1" fmla="*/ 277874 h 2217525"/>
                      <a:gd name="connsiteX2" fmla="*/ 704685 w 4701153"/>
                      <a:gd name="connsiteY2" fmla="*/ 933804 h 2217525"/>
                      <a:gd name="connsiteX3" fmla="*/ 969 w 4701153"/>
                      <a:gd name="connsiteY3" fmla="*/ 1529696 h 2217525"/>
                      <a:gd name="connsiteX4" fmla="*/ 890224 w 4701153"/>
                      <a:gd name="connsiteY4" fmla="*/ 2217525 h 2217525"/>
                      <a:gd name="connsiteX5" fmla="*/ 3481024 w 4701153"/>
                      <a:gd name="connsiteY5" fmla="*/ 2217525 h 2217525"/>
                      <a:gd name="connsiteX6" fmla="*/ 4700224 w 4701153"/>
                      <a:gd name="connsiteY6" fmla="*/ 1407561 h 2217525"/>
                      <a:gd name="connsiteX7" fmla="*/ 3606158 w 4701153"/>
                      <a:gd name="connsiteY7" fmla="*/ 599931 h 2217525"/>
                      <a:gd name="connsiteX0" fmla="*/ 3605284 w 4700279"/>
                      <a:gd name="connsiteY0" fmla="*/ 599931 h 2217525"/>
                      <a:gd name="connsiteX1" fmla="*/ 1974632 w 4700279"/>
                      <a:gd name="connsiteY1" fmla="*/ 277874 h 2217525"/>
                      <a:gd name="connsiteX2" fmla="*/ 841903 w 4700279"/>
                      <a:gd name="connsiteY2" fmla="*/ 787575 h 2217525"/>
                      <a:gd name="connsiteX3" fmla="*/ 95 w 4700279"/>
                      <a:gd name="connsiteY3" fmla="*/ 1529696 h 2217525"/>
                      <a:gd name="connsiteX4" fmla="*/ 889350 w 4700279"/>
                      <a:gd name="connsiteY4" fmla="*/ 2217525 h 2217525"/>
                      <a:gd name="connsiteX5" fmla="*/ 3480150 w 4700279"/>
                      <a:gd name="connsiteY5" fmla="*/ 2217525 h 2217525"/>
                      <a:gd name="connsiteX6" fmla="*/ 4699350 w 4700279"/>
                      <a:gd name="connsiteY6" fmla="*/ 1407561 h 2217525"/>
                      <a:gd name="connsiteX7" fmla="*/ 3605284 w 4700279"/>
                      <a:gd name="connsiteY7" fmla="*/ 599931 h 2217525"/>
                      <a:gd name="connsiteX0" fmla="*/ 3605284 w 4700279"/>
                      <a:gd name="connsiteY0" fmla="*/ 682094 h 2299688"/>
                      <a:gd name="connsiteX1" fmla="*/ 1974632 w 4700279"/>
                      <a:gd name="connsiteY1" fmla="*/ 360037 h 2299688"/>
                      <a:gd name="connsiteX2" fmla="*/ 841903 w 4700279"/>
                      <a:gd name="connsiteY2" fmla="*/ 869738 h 2299688"/>
                      <a:gd name="connsiteX3" fmla="*/ 95 w 4700279"/>
                      <a:gd name="connsiteY3" fmla="*/ 1611859 h 2299688"/>
                      <a:gd name="connsiteX4" fmla="*/ 889350 w 4700279"/>
                      <a:gd name="connsiteY4" fmla="*/ 2299688 h 2299688"/>
                      <a:gd name="connsiteX5" fmla="*/ 3480150 w 4700279"/>
                      <a:gd name="connsiteY5" fmla="*/ 2299688 h 2299688"/>
                      <a:gd name="connsiteX6" fmla="*/ 4699350 w 4700279"/>
                      <a:gd name="connsiteY6" fmla="*/ 1489724 h 2299688"/>
                      <a:gd name="connsiteX7" fmla="*/ 3605284 w 4700279"/>
                      <a:gd name="connsiteY7" fmla="*/ 682094 h 2299688"/>
                      <a:gd name="connsiteX0" fmla="*/ 3605934 w 4700929"/>
                      <a:gd name="connsiteY0" fmla="*/ 682094 h 2299688"/>
                      <a:gd name="connsiteX1" fmla="*/ 1975282 w 4700929"/>
                      <a:gd name="connsiteY1" fmla="*/ 360037 h 2299688"/>
                      <a:gd name="connsiteX2" fmla="*/ 763641 w 4700929"/>
                      <a:gd name="connsiteY2" fmla="*/ 702618 h 2299688"/>
                      <a:gd name="connsiteX3" fmla="*/ 745 w 4700929"/>
                      <a:gd name="connsiteY3" fmla="*/ 1611859 h 2299688"/>
                      <a:gd name="connsiteX4" fmla="*/ 890000 w 4700929"/>
                      <a:gd name="connsiteY4" fmla="*/ 2299688 h 2299688"/>
                      <a:gd name="connsiteX5" fmla="*/ 3480800 w 4700929"/>
                      <a:gd name="connsiteY5" fmla="*/ 2299688 h 2299688"/>
                      <a:gd name="connsiteX6" fmla="*/ 4700000 w 4700929"/>
                      <a:gd name="connsiteY6" fmla="*/ 1489724 h 2299688"/>
                      <a:gd name="connsiteX7" fmla="*/ 3605934 w 4700929"/>
                      <a:gd name="connsiteY7" fmla="*/ 682094 h 2299688"/>
                      <a:gd name="connsiteX0" fmla="*/ 3783269 w 4878264"/>
                      <a:gd name="connsiteY0" fmla="*/ 682094 h 2299688"/>
                      <a:gd name="connsiteX1" fmla="*/ 2152617 w 4878264"/>
                      <a:gd name="connsiteY1" fmla="*/ 360037 h 2299688"/>
                      <a:gd name="connsiteX2" fmla="*/ 940976 w 4878264"/>
                      <a:gd name="connsiteY2" fmla="*/ 702618 h 2299688"/>
                      <a:gd name="connsiteX3" fmla="*/ 535 w 4878264"/>
                      <a:gd name="connsiteY3" fmla="*/ 1590968 h 2299688"/>
                      <a:gd name="connsiteX4" fmla="*/ 1067335 w 4878264"/>
                      <a:gd name="connsiteY4" fmla="*/ 2299688 h 2299688"/>
                      <a:gd name="connsiteX5" fmla="*/ 3658135 w 4878264"/>
                      <a:gd name="connsiteY5" fmla="*/ 2299688 h 2299688"/>
                      <a:gd name="connsiteX6" fmla="*/ 4877335 w 4878264"/>
                      <a:gd name="connsiteY6" fmla="*/ 1489724 h 2299688"/>
                      <a:gd name="connsiteX7" fmla="*/ 3783269 w 4878264"/>
                      <a:gd name="connsiteY7" fmla="*/ 682094 h 2299688"/>
                      <a:gd name="connsiteX0" fmla="*/ 3782737 w 4877732"/>
                      <a:gd name="connsiteY0" fmla="*/ 682094 h 2299688"/>
                      <a:gd name="connsiteX1" fmla="*/ 2152085 w 4877732"/>
                      <a:gd name="connsiteY1" fmla="*/ 360037 h 2299688"/>
                      <a:gd name="connsiteX2" fmla="*/ 940444 w 4877732"/>
                      <a:gd name="connsiteY2" fmla="*/ 702618 h 2299688"/>
                      <a:gd name="connsiteX3" fmla="*/ 3 w 4877732"/>
                      <a:gd name="connsiteY3" fmla="*/ 1590968 h 2299688"/>
                      <a:gd name="connsiteX4" fmla="*/ 1066803 w 4877732"/>
                      <a:gd name="connsiteY4" fmla="*/ 2299688 h 2299688"/>
                      <a:gd name="connsiteX5" fmla="*/ 3657603 w 4877732"/>
                      <a:gd name="connsiteY5" fmla="*/ 2299688 h 2299688"/>
                      <a:gd name="connsiteX6" fmla="*/ 4876803 w 4877732"/>
                      <a:gd name="connsiteY6" fmla="*/ 1489724 h 2299688"/>
                      <a:gd name="connsiteX7" fmla="*/ 3782737 w 4877732"/>
                      <a:gd name="connsiteY7" fmla="*/ 682094 h 2299688"/>
                      <a:gd name="connsiteX0" fmla="*/ 3782735 w 4877730"/>
                      <a:gd name="connsiteY0" fmla="*/ 682094 h 2299688"/>
                      <a:gd name="connsiteX1" fmla="*/ 2152083 w 4877730"/>
                      <a:gd name="connsiteY1" fmla="*/ 360037 h 2299688"/>
                      <a:gd name="connsiteX2" fmla="*/ 940442 w 4877730"/>
                      <a:gd name="connsiteY2" fmla="*/ 702618 h 2299688"/>
                      <a:gd name="connsiteX3" fmla="*/ 1 w 4877730"/>
                      <a:gd name="connsiteY3" fmla="*/ 1590968 h 2299688"/>
                      <a:gd name="connsiteX4" fmla="*/ 1066801 w 4877730"/>
                      <a:gd name="connsiteY4" fmla="*/ 2299688 h 2299688"/>
                      <a:gd name="connsiteX5" fmla="*/ 3657601 w 4877730"/>
                      <a:gd name="connsiteY5" fmla="*/ 2299688 h 2299688"/>
                      <a:gd name="connsiteX6" fmla="*/ 4876801 w 4877730"/>
                      <a:gd name="connsiteY6" fmla="*/ 1489724 h 2299688"/>
                      <a:gd name="connsiteX7" fmla="*/ 3782735 w 4877730"/>
                      <a:gd name="connsiteY7" fmla="*/ 682094 h 2299688"/>
                      <a:gd name="connsiteX0" fmla="*/ 3782735 w 4877730"/>
                      <a:gd name="connsiteY0" fmla="*/ 682094 h 2299688"/>
                      <a:gd name="connsiteX1" fmla="*/ 2152083 w 4877730"/>
                      <a:gd name="connsiteY1" fmla="*/ 360037 h 2299688"/>
                      <a:gd name="connsiteX2" fmla="*/ 940442 w 4877730"/>
                      <a:gd name="connsiteY2" fmla="*/ 702618 h 2299688"/>
                      <a:gd name="connsiteX3" fmla="*/ 1 w 4877730"/>
                      <a:gd name="connsiteY3" fmla="*/ 1590968 h 2299688"/>
                      <a:gd name="connsiteX4" fmla="*/ 1066801 w 4877730"/>
                      <a:gd name="connsiteY4" fmla="*/ 2299688 h 2299688"/>
                      <a:gd name="connsiteX5" fmla="*/ 3657601 w 4877730"/>
                      <a:gd name="connsiteY5" fmla="*/ 2299688 h 2299688"/>
                      <a:gd name="connsiteX6" fmla="*/ 4876801 w 4877730"/>
                      <a:gd name="connsiteY6" fmla="*/ 1489724 h 2299688"/>
                      <a:gd name="connsiteX7" fmla="*/ 3782735 w 4877730"/>
                      <a:gd name="connsiteY7" fmla="*/ 682094 h 2299688"/>
                      <a:gd name="connsiteX0" fmla="*/ 3782735 w 4877730"/>
                      <a:gd name="connsiteY0" fmla="*/ 682094 h 2299688"/>
                      <a:gd name="connsiteX1" fmla="*/ 2152083 w 4877730"/>
                      <a:gd name="connsiteY1" fmla="*/ 360037 h 2299688"/>
                      <a:gd name="connsiteX2" fmla="*/ 940442 w 4877730"/>
                      <a:gd name="connsiteY2" fmla="*/ 702618 h 2299688"/>
                      <a:gd name="connsiteX3" fmla="*/ 1 w 4877730"/>
                      <a:gd name="connsiteY3" fmla="*/ 1590968 h 2299688"/>
                      <a:gd name="connsiteX4" fmla="*/ 1066801 w 4877730"/>
                      <a:gd name="connsiteY4" fmla="*/ 2299688 h 2299688"/>
                      <a:gd name="connsiteX5" fmla="*/ 3657601 w 4877730"/>
                      <a:gd name="connsiteY5" fmla="*/ 2299688 h 2299688"/>
                      <a:gd name="connsiteX6" fmla="*/ 4876801 w 4877730"/>
                      <a:gd name="connsiteY6" fmla="*/ 1489724 h 2299688"/>
                      <a:gd name="connsiteX7" fmla="*/ 3782735 w 4877730"/>
                      <a:gd name="connsiteY7" fmla="*/ 682094 h 2299688"/>
                      <a:gd name="connsiteX0" fmla="*/ 3782735 w 4877730"/>
                      <a:gd name="connsiteY0" fmla="*/ 682094 h 2299688"/>
                      <a:gd name="connsiteX1" fmla="*/ 2152083 w 4877730"/>
                      <a:gd name="connsiteY1" fmla="*/ 360037 h 2299688"/>
                      <a:gd name="connsiteX2" fmla="*/ 940442 w 4877730"/>
                      <a:gd name="connsiteY2" fmla="*/ 702618 h 2299688"/>
                      <a:gd name="connsiteX3" fmla="*/ 1 w 4877730"/>
                      <a:gd name="connsiteY3" fmla="*/ 1590968 h 2299688"/>
                      <a:gd name="connsiteX4" fmla="*/ 1066801 w 4877730"/>
                      <a:gd name="connsiteY4" fmla="*/ 2299688 h 2299688"/>
                      <a:gd name="connsiteX5" fmla="*/ 3657601 w 4877730"/>
                      <a:gd name="connsiteY5" fmla="*/ 2299688 h 2299688"/>
                      <a:gd name="connsiteX6" fmla="*/ 4876801 w 4877730"/>
                      <a:gd name="connsiteY6" fmla="*/ 1489724 h 2299688"/>
                      <a:gd name="connsiteX7" fmla="*/ 3782735 w 4877730"/>
                      <a:gd name="connsiteY7" fmla="*/ 682094 h 2299688"/>
                      <a:gd name="connsiteX0" fmla="*/ 3782735 w 4877730"/>
                      <a:gd name="connsiteY0" fmla="*/ 682094 h 2299688"/>
                      <a:gd name="connsiteX1" fmla="*/ 2152083 w 4877730"/>
                      <a:gd name="connsiteY1" fmla="*/ 360037 h 2299688"/>
                      <a:gd name="connsiteX2" fmla="*/ 940442 w 4877730"/>
                      <a:gd name="connsiteY2" fmla="*/ 702618 h 2299688"/>
                      <a:gd name="connsiteX3" fmla="*/ 1 w 4877730"/>
                      <a:gd name="connsiteY3" fmla="*/ 1590968 h 2299688"/>
                      <a:gd name="connsiteX4" fmla="*/ 1066801 w 4877730"/>
                      <a:gd name="connsiteY4" fmla="*/ 2299688 h 2299688"/>
                      <a:gd name="connsiteX5" fmla="*/ 3657601 w 4877730"/>
                      <a:gd name="connsiteY5" fmla="*/ 2299688 h 2299688"/>
                      <a:gd name="connsiteX6" fmla="*/ 4876801 w 4877730"/>
                      <a:gd name="connsiteY6" fmla="*/ 1489724 h 2299688"/>
                      <a:gd name="connsiteX7" fmla="*/ 3782735 w 4877730"/>
                      <a:gd name="connsiteY7" fmla="*/ 682094 h 2299688"/>
                      <a:gd name="connsiteX0" fmla="*/ 3782735 w 4877390"/>
                      <a:gd name="connsiteY0" fmla="*/ 682094 h 2299688"/>
                      <a:gd name="connsiteX1" fmla="*/ 2152083 w 4877390"/>
                      <a:gd name="connsiteY1" fmla="*/ 360037 h 2299688"/>
                      <a:gd name="connsiteX2" fmla="*/ 940442 w 4877390"/>
                      <a:gd name="connsiteY2" fmla="*/ 702618 h 2299688"/>
                      <a:gd name="connsiteX3" fmla="*/ 1 w 4877390"/>
                      <a:gd name="connsiteY3" fmla="*/ 1590968 h 2299688"/>
                      <a:gd name="connsiteX4" fmla="*/ 1066801 w 4877390"/>
                      <a:gd name="connsiteY4" fmla="*/ 2299688 h 2299688"/>
                      <a:gd name="connsiteX5" fmla="*/ 3657601 w 4877390"/>
                      <a:gd name="connsiteY5" fmla="*/ 2299688 h 2299688"/>
                      <a:gd name="connsiteX6" fmla="*/ 4876801 w 4877390"/>
                      <a:gd name="connsiteY6" fmla="*/ 1489724 h 2299688"/>
                      <a:gd name="connsiteX7" fmla="*/ 3782735 w 4877390"/>
                      <a:gd name="connsiteY7" fmla="*/ 682094 h 2299688"/>
                      <a:gd name="connsiteX0" fmla="*/ 3782735 w 4877884"/>
                      <a:gd name="connsiteY0" fmla="*/ 682094 h 2299688"/>
                      <a:gd name="connsiteX1" fmla="*/ 2152083 w 4877884"/>
                      <a:gd name="connsiteY1" fmla="*/ 360037 h 2299688"/>
                      <a:gd name="connsiteX2" fmla="*/ 940442 w 4877884"/>
                      <a:gd name="connsiteY2" fmla="*/ 702618 h 2299688"/>
                      <a:gd name="connsiteX3" fmla="*/ 1 w 4877884"/>
                      <a:gd name="connsiteY3" fmla="*/ 1590968 h 2299688"/>
                      <a:gd name="connsiteX4" fmla="*/ 1066801 w 4877884"/>
                      <a:gd name="connsiteY4" fmla="*/ 2299688 h 2299688"/>
                      <a:gd name="connsiteX5" fmla="*/ 3657601 w 4877884"/>
                      <a:gd name="connsiteY5" fmla="*/ 2299688 h 2299688"/>
                      <a:gd name="connsiteX6" fmla="*/ 4876801 w 4877884"/>
                      <a:gd name="connsiteY6" fmla="*/ 1489724 h 2299688"/>
                      <a:gd name="connsiteX7" fmla="*/ 3782735 w 4877884"/>
                      <a:gd name="connsiteY7" fmla="*/ 682094 h 2299688"/>
                      <a:gd name="connsiteX0" fmla="*/ 3782735 w 4877567"/>
                      <a:gd name="connsiteY0" fmla="*/ 682094 h 2299688"/>
                      <a:gd name="connsiteX1" fmla="*/ 2152083 w 4877567"/>
                      <a:gd name="connsiteY1" fmla="*/ 360037 h 2299688"/>
                      <a:gd name="connsiteX2" fmla="*/ 940442 w 4877567"/>
                      <a:gd name="connsiteY2" fmla="*/ 702618 h 2299688"/>
                      <a:gd name="connsiteX3" fmla="*/ 1 w 4877567"/>
                      <a:gd name="connsiteY3" fmla="*/ 1590968 h 2299688"/>
                      <a:gd name="connsiteX4" fmla="*/ 1066801 w 4877567"/>
                      <a:gd name="connsiteY4" fmla="*/ 2299688 h 2299688"/>
                      <a:gd name="connsiteX5" fmla="*/ 3657601 w 4877567"/>
                      <a:gd name="connsiteY5" fmla="*/ 2299688 h 2299688"/>
                      <a:gd name="connsiteX6" fmla="*/ 4876801 w 4877567"/>
                      <a:gd name="connsiteY6" fmla="*/ 1489724 h 2299688"/>
                      <a:gd name="connsiteX7" fmla="*/ 3782735 w 4877567"/>
                      <a:gd name="connsiteY7" fmla="*/ 682094 h 2299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877567" h="2299688">
                        <a:moveTo>
                          <a:pt x="3782735" y="682094"/>
                        </a:moveTo>
                        <a:cubicBezTo>
                          <a:pt x="3703436" y="48161"/>
                          <a:pt x="2536920" y="-310718"/>
                          <a:pt x="2152083" y="360037"/>
                        </a:cubicBezTo>
                        <a:cubicBezTo>
                          <a:pt x="1767140" y="22261"/>
                          <a:pt x="1276109" y="27437"/>
                          <a:pt x="940442" y="702618"/>
                        </a:cubicBezTo>
                        <a:cubicBezTo>
                          <a:pt x="585052" y="625762"/>
                          <a:pt x="-820" y="906993"/>
                          <a:pt x="1" y="1590968"/>
                        </a:cubicBezTo>
                        <a:cubicBezTo>
                          <a:pt x="522" y="2025098"/>
                          <a:pt x="478632" y="2299688"/>
                          <a:pt x="1066801" y="2299688"/>
                        </a:cubicBezTo>
                        <a:lnTo>
                          <a:pt x="3657601" y="2299688"/>
                        </a:lnTo>
                        <a:cubicBezTo>
                          <a:pt x="4330009" y="2299688"/>
                          <a:pt x="4836219" y="2093561"/>
                          <a:pt x="4876801" y="1489724"/>
                        </a:cubicBezTo>
                        <a:cubicBezTo>
                          <a:pt x="4894933" y="1219928"/>
                          <a:pt x="4592975" y="405486"/>
                          <a:pt x="3782735" y="682094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28575">
                    <a:solidFill>
                      <a:srgbClr val="5DAEB7"/>
                    </a:solidFill>
                    <a:headEnd type="triangle"/>
                    <a:tailEnd type="oval"/>
                  </a:ln>
                  <a:effectLst>
                    <a:outerShdw blurRad="2413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 anchorCtr="0"/>
                  <a:lstStyle/>
                  <a:p>
                    <a:pPr algn="ctr"/>
                    <a:endParaRPr lang="uk-UA" sz="2000" b="1">
                      <a:solidFill>
                        <a:srgbClr val="008080"/>
                      </a:solidFill>
                    </a:endParaRPr>
                  </a:p>
                </p:txBody>
              </p:sp>
              <p:sp>
                <p:nvSpPr>
                  <p:cNvPr id="79" name="Графіка 21">
                    <a:extLst>
                      <a:ext uri="{FF2B5EF4-FFF2-40B4-BE49-F238E27FC236}">
                        <a16:creationId xmlns:a16="http://schemas.microsoft.com/office/drawing/2014/main" id="{D0320641-A29C-E5A9-B7C9-A19ED58AFC61}"/>
                      </a:ext>
                    </a:extLst>
                  </p:cNvPr>
                  <p:cNvSpPr/>
                  <p:nvPr/>
                </p:nvSpPr>
                <p:spPr>
                  <a:xfrm flipH="1">
                    <a:off x="9666119" y="1487753"/>
                    <a:ext cx="2153186" cy="958693"/>
                  </a:xfrm>
                  <a:custGeom>
                    <a:avLst/>
                    <a:gdLst>
                      <a:gd name="connsiteX0" fmla="*/ 3048000 w 4876800"/>
                      <a:gd name="connsiteY0" fmla="*/ 202491 h 2429892"/>
                      <a:gd name="connsiteX1" fmla="*/ 3962400 w 4876800"/>
                      <a:gd name="connsiteY1" fmla="*/ 809964 h 2429892"/>
                      <a:gd name="connsiteX2" fmla="*/ 3895430 w 4876800"/>
                      <a:gd name="connsiteY2" fmla="*/ 1035792 h 2429892"/>
                      <a:gd name="connsiteX3" fmla="*/ 4572000 w 4876800"/>
                      <a:gd name="connsiteY3" fmla="*/ 1619928 h 2429892"/>
                      <a:gd name="connsiteX4" fmla="*/ 3657600 w 4876800"/>
                      <a:gd name="connsiteY4" fmla="*/ 2227401 h 2429892"/>
                      <a:gd name="connsiteX5" fmla="*/ 1066800 w 4876800"/>
                      <a:gd name="connsiteY5" fmla="*/ 2227401 h 2429892"/>
                      <a:gd name="connsiteX6" fmla="*/ 304800 w 4876800"/>
                      <a:gd name="connsiteY6" fmla="*/ 1721174 h 2429892"/>
                      <a:gd name="connsiteX7" fmla="*/ 1066800 w 4876800"/>
                      <a:gd name="connsiteY7" fmla="*/ 1214946 h 2429892"/>
                      <a:gd name="connsiteX8" fmla="*/ 1134818 w 4876800"/>
                      <a:gd name="connsiteY8" fmla="*/ 1219496 h 2429892"/>
                      <a:gd name="connsiteX9" fmla="*/ 1066800 w 4876800"/>
                      <a:gd name="connsiteY9" fmla="*/ 1012455 h 2429892"/>
                      <a:gd name="connsiteX10" fmla="*/ 1828800 w 4876800"/>
                      <a:gd name="connsiteY10" fmla="*/ 506228 h 2429892"/>
                      <a:gd name="connsiteX11" fmla="*/ 2204885 w 4876800"/>
                      <a:gd name="connsiteY11" fmla="*/ 574651 h 2429892"/>
                      <a:gd name="connsiteX12" fmla="*/ 3048000 w 4876800"/>
                      <a:gd name="connsiteY12" fmla="*/ 202491 h 2429892"/>
                      <a:gd name="connsiteX13" fmla="*/ 3048000 w 4876800"/>
                      <a:gd name="connsiteY13" fmla="*/ 0 h 2429892"/>
                      <a:gd name="connsiteX14" fmla="*/ 2073174 w 4876800"/>
                      <a:gd name="connsiteY14" fmla="*/ 323119 h 2429892"/>
                      <a:gd name="connsiteX15" fmla="*/ 1828800 w 4876800"/>
                      <a:gd name="connsiteY15" fmla="*/ 303737 h 2429892"/>
                      <a:gd name="connsiteX16" fmla="*/ 762000 w 4876800"/>
                      <a:gd name="connsiteY16" fmla="*/ 1012455 h 2429892"/>
                      <a:gd name="connsiteX17" fmla="*/ 762895 w 4876800"/>
                      <a:gd name="connsiteY17" fmla="*/ 1041721 h 2429892"/>
                      <a:gd name="connsiteX18" fmla="*/ 0 w 4876800"/>
                      <a:gd name="connsiteY18" fmla="*/ 1721174 h 2429892"/>
                      <a:gd name="connsiteX19" fmla="*/ 1066800 w 4876800"/>
                      <a:gd name="connsiteY19" fmla="*/ 2429892 h 2429892"/>
                      <a:gd name="connsiteX20" fmla="*/ 3657600 w 4876800"/>
                      <a:gd name="connsiteY20" fmla="*/ 2429892 h 2429892"/>
                      <a:gd name="connsiteX21" fmla="*/ 4876800 w 4876800"/>
                      <a:gd name="connsiteY21" fmla="*/ 1619928 h 2429892"/>
                      <a:gd name="connsiteX22" fmla="*/ 4256189 w 4876800"/>
                      <a:gd name="connsiteY22" fmla="*/ 916746 h 2429892"/>
                      <a:gd name="connsiteX23" fmla="*/ 4267200 w 4876800"/>
                      <a:gd name="connsiteY23" fmla="*/ 809964 h 2429892"/>
                      <a:gd name="connsiteX24" fmla="*/ 3048000 w 4876800"/>
                      <a:gd name="connsiteY24" fmla="*/ 0 h 2429892"/>
                      <a:gd name="connsiteX25" fmla="*/ 3048000 w 4876800"/>
                      <a:gd name="connsiteY25" fmla="*/ 0 h 2429892"/>
                      <a:gd name="connsiteX0" fmla="*/ 3048000 w 4876800"/>
                      <a:gd name="connsiteY0" fmla="*/ 202491 h 2429892"/>
                      <a:gd name="connsiteX1" fmla="*/ 3895430 w 4876800"/>
                      <a:gd name="connsiteY1" fmla="*/ 1035792 h 2429892"/>
                      <a:gd name="connsiteX2" fmla="*/ 4572000 w 4876800"/>
                      <a:gd name="connsiteY2" fmla="*/ 1619928 h 2429892"/>
                      <a:gd name="connsiteX3" fmla="*/ 3657600 w 4876800"/>
                      <a:gd name="connsiteY3" fmla="*/ 2227401 h 2429892"/>
                      <a:gd name="connsiteX4" fmla="*/ 1066800 w 4876800"/>
                      <a:gd name="connsiteY4" fmla="*/ 2227401 h 2429892"/>
                      <a:gd name="connsiteX5" fmla="*/ 304800 w 4876800"/>
                      <a:gd name="connsiteY5" fmla="*/ 1721174 h 2429892"/>
                      <a:gd name="connsiteX6" fmla="*/ 1066800 w 4876800"/>
                      <a:gd name="connsiteY6" fmla="*/ 1214946 h 2429892"/>
                      <a:gd name="connsiteX7" fmla="*/ 1134818 w 4876800"/>
                      <a:gd name="connsiteY7" fmla="*/ 1219496 h 2429892"/>
                      <a:gd name="connsiteX8" fmla="*/ 1066800 w 4876800"/>
                      <a:gd name="connsiteY8" fmla="*/ 1012455 h 2429892"/>
                      <a:gd name="connsiteX9" fmla="*/ 1828800 w 4876800"/>
                      <a:gd name="connsiteY9" fmla="*/ 506228 h 2429892"/>
                      <a:gd name="connsiteX10" fmla="*/ 2204885 w 4876800"/>
                      <a:gd name="connsiteY10" fmla="*/ 574651 h 2429892"/>
                      <a:gd name="connsiteX11" fmla="*/ 3048000 w 4876800"/>
                      <a:gd name="connsiteY11" fmla="*/ 202491 h 2429892"/>
                      <a:gd name="connsiteX12" fmla="*/ 3048000 w 4876800"/>
                      <a:gd name="connsiteY12" fmla="*/ 0 h 2429892"/>
                      <a:gd name="connsiteX13" fmla="*/ 2073174 w 4876800"/>
                      <a:gd name="connsiteY13" fmla="*/ 323119 h 2429892"/>
                      <a:gd name="connsiteX14" fmla="*/ 1828800 w 4876800"/>
                      <a:gd name="connsiteY14" fmla="*/ 303737 h 2429892"/>
                      <a:gd name="connsiteX15" fmla="*/ 762000 w 4876800"/>
                      <a:gd name="connsiteY15" fmla="*/ 1012455 h 2429892"/>
                      <a:gd name="connsiteX16" fmla="*/ 762895 w 4876800"/>
                      <a:gd name="connsiteY16" fmla="*/ 1041721 h 2429892"/>
                      <a:gd name="connsiteX17" fmla="*/ 0 w 4876800"/>
                      <a:gd name="connsiteY17" fmla="*/ 1721174 h 2429892"/>
                      <a:gd name="connsiteX18" fmla="*/ 1066800 w 4876800"/>
                      <a:gd name="connsiteY18" fmla="*/ 2429892 h 2429892"/>
                      <a:gd name="connsiteX19" fmla="*/ 3657600 w 4876800"/>
                      <a:gd name="connsiteY19" fmla="*/ 2429892 h 2429892"/>
                      <a:gd name="connsiteX20" fmla="*/ 4876800 w 4876800"/>
                      <a:gd name="connsiteY20" fmla="*/ 1619928 h 2429892"/>
                      <a:gd name="connsiteX21" fmla="*/ 4256189 w 4876800"/>
                      <a:gd name="connsiteY21" fmla="*/ 916746 h 2429892"/>
                      <a:gd name="connsiteX22" fmla="*/ 4267200 w 4876800"/>
                      <a:gd name="connsiteY22" fmla="*/ 809964 h 2429892"/>
                      <a:gd name="connsiteX23" fmla="*/ 3048000 w 4876800"/>
                      <a:gd name="connsiteY23" fmla="*/ 0 h 2429892"/>
                      <a:gd name="connsiteX24" fmla="*/ 3048000 w 4876800"/>
                      <a:gd name="connsiteY24" fmla="*/ 0 h 2429892"/>
                      <a:gd name="connsiteX0" fmla="*/ 3048000 w 4876800"/>
                      <a:gd name="connsiteY0" fmla="*/ 202491 h 2429892"/>
                      <a:gd name="connsiteX1" fmla="*/ 4572000 w 4876800"/>
                      <a:gd name="connsiteY1" fmla="*/ 1619928 h 2429892"/>
                      <a:gd name="connsiteX2" fmla="*/ 3657600 w 4876800"/>
                      <a:gd name="connsiteY2" fmla="*/ 2227401 h 2429892"/>
                      <a:gd name="connsiteX3" fmla="*/ 1066800 w 4876800"/>
                      <a:gd name="connsiteY3" fmla="*/ 2227401 h 2429892"/>
                      <a:gd name="connsiteX4" fmla="*/ 304800 w 4876800"/>
                      <a:gd name="connsiteY4" fmla="*/ 1721174 h 2429892"/>
                      <a:gd name="connsiteX5" fmla="*/ 1066800 w 4876800"/>
                      <a:gd name="connsiteY5" fmla="*/ 1214946 h 2429892"/>
                      <a:gd name="connsiteX6" fmla="*/ 1134818 w 4876800"/>
                      <a:gd name="connsiteY6" fmla="*/ 1219496 h 2429892"/>
                      <a:gd name="connsiteX7" fmla="*/ 1066800 w 4876800"/>
                      <a:gd name="connsiteY7" fmla="*/ 1012455 h 2429892"/>
                      <a:gd name="connsiteX8" fmla="*/ 1828800 w 4876800"/>
                      <a:gd name="connsiteY8" fmla="*/ 506228 h 2429892"/>
                      <a:gd name="connsiteX9" fmla="*/ 2204885 w 4876800"/>
                      <a:gd name="connsiteY9" fmla="*/ 574651 h 2429892"/>
                      <a:gd name="connsiteX10" fmla="*/ 3048000 w 4876800"/>
                      <a:gd name="connsiteY10" fmla="*/ 202491 h 2429892"/>
                      <a:gd name="connsiteX11" fmla="*/ 3048000 w 4876800"/>
                      <a:gd name="connsiteY11" fmla="*/ 0 h 2429892"/>
                      <a:gd name="connsiteX12" fmla="*/ 2073174 w 4876800"/>
                      <a:gd name="connsiteY12" fmla="*/ 323119 h 2429892"/>
                      <a:gd name="connsiteX13" fmla="*/ 1828800 w 4876800"/>
                      <a:gd name="connsiteY13" fmla="*/ 303737 h 2429892"/>
                      <a:gd name="connsiteX14" fmla="*/ 762000 w 4876800"/>
                      <a:gd name="connsiteY14" fmla="*/ 1012455 h 2429892"/>
                      <a:gd name="connsiteX15" fmla="*/ 762895 w 4876800"/>
                      <a:gd name="connsiteY15" fmla="*/ 1041721 h 2429892"/>
                      <a:gd name="connsiteX16" fmla="*/ 0 w 4876800"/>
                      <a:gd name="connsiteY16" fmla="*/ 1721174 h 2429892"/>
                      <a:gd name="connsiteX17" fmla="*/ 1066800 w 4876800"/>
                      <a:gd name="connsiteY17" fmla="*/ 2429892 h 2429892"/>
                      <a:gd name="connsiteX18" fmla="*/ 3657600 w 4876800"/>
                      <a:gd name="connsiteY18" fmla="*/ 2429892 h 2429892"/>
                      <a:gd name="connsiteX19" fmla="*/ 4876800 w 4876800"/>
                      <a:gd name="connsiteY19" fmla="*/ 1619928 h 2429892"/>
                      <a:gd name="connsiteX20" fmla="*/ 4256189 w 4876800"/>
                      <a:gd name="connsiteY20" fmla="*/ 916746 h 2429892"/>
                      <a:gd name="connsiteX21" fmla="*/ 4267200 w 4876800"/>
                      <a:gd name="connsiteY21" fmla="*/ 809964 h 2429892"/>
                      <a:gd name="connsiteX22" fmla="*/ 3048000 w 4876800"/>
                      <a:gd name="connsiteY22" fmla="*/ 0 h 2429892"/>
                      <a:gd name="connsiteX23" fmla="*/ 3048000 w 4876800"/>
                      <a:gd name="connsiteY23" fmla="*/ 0 h 2429892"/>
                      <a:gd name="connsiteX0" fmla="*/ 3048000 w 4876800"/>
                      <a:gd name="connsiteY0" fmla="*/ 202491 h 2429892"/>
                      <a:gd name="connsiteX1" fmla="*/ 3657600 w 4876800"/>
                      <a:gd name="connsiteY1" fmla="*/ 2227401 h 2429892"/>
                      <a:gd name="connsiteX2" fmla="*/ 1066800 w 4876800"/>
                      <a:gd name="connsiteY2" fmla="*/ 2227401 h 2429892"/>
                      <a:gd name="connsiteX3" fmla="*/ 304800 w 4876800"/>
                      <a:gd name="connsiteY3" fmla="*/ 1721174 h 2429892"/>
                      <a:gd name="connsiteX4" fmla="*/ 1066800 w 4876800"/>
                      <a:gd name="connsiteY4" fmla="*/ 1214946 h 2429892"/>
                      <a:gd name="connsiteX5" fmla="*/ 1134818 w 4876800"/>
                      <a:gd name="connsiteY5" fmla="*/ 1219496 h 2429892"/>
                      <a:gd name="connsiteX6" fmla="*/ 1066800 w 4876800"/>
                      <a:gd name="connsiteY6" fmla="*/ 1012455 h 2429892"/>
                      <a:gd name="connsiteX7" fmla="*/ 1828800 w 4876800"/>
                      <a:gd name="connsiteY7" fmla="*/ 506228 h 2429892"/>
                      <a:gd name="connsiteX8" fmla="*/ 2204885 w 4876800"/>
                      <a:gd name="connsiteY8" fmla="*/ 574651 h 2429892"/>
                      <a:gd name="connsiteX9" fmla="*/ 3048000 w 4876800"/>
                      <a:gd name="connsiteY9" fmla="*/ 202491 h 2429892"/>
                      <a:gd name="connsiteX10" fmla="*/ 3048000 w 4876800"/>
                      <a:gd name="connsiteY10" fmla="*/ 0 h 2429892"/>
                      <a:gd name="connsiteX11" fmla="*/ 2073174 w 4876800"/>
                      <a:gd name="connsiteY11" fmla="*/ 323119 h 2429892"/>
                      <a:gd name="connsiteX12" fmla="*/ 1828800 w 4876800"/>
                      <a:gd name="connsiteY12" fmla="*/ 303737 h 2429892"/>
                      <a:gd name="connsiteX13" fmla="*/ 762000 w 4876800"/>
                      <a:gd name="connsiteY13" fmla="*/ 1012455 h 2429892"/>
                      <a:gd name="connsiteX14" fmla="*/ 762895 w 4876800"/>
                      <a:gd name="connsiteY14" fmla="*/ 1041721 h 2429892"/>
                      <a:gd name="connsiteX15" fmla="*/ 0 w 4876800"/>
                      <a:gd name="connsiteY15" fmla="*/ 1721174 h 2429892"/>
                      <a:gd name="connsiteX16" fmla="*/ 1066800 w 4876800"/>
                      <a:gd name="connsiteY16" fmla="*/ 2429892 h 2429892"/>
                      <a:gd name="connsiteX17" fmla="*/ 3657600 w 4876800"/>
                      <a:gd name="connsiteY17" fmla="*/ 2429892 h 2429892"/>
                      <a:gd name="connsiteX18" fmla="*/ 4876800 w 4876800"/>
                      <a:gd name="connsiteY18" fmla="*/ 1619928 h 2429892"/>
                      <a:gd name="connsiteX19" fmla="*/ 4256189 w 4876800"/>
                      <a:gd name="connsiteY19" fmla="*/ 916746 h 2429892"/>
                      <a:gd name="connsiteX20" fmla="*/ 4267200 w 4876800"/>
                      <a:gd name="connsiteY20" fmla="*/ 809964 h 2429892"/>
                      <a:gd name="connsiteX21" fmla="*/ 3048000 w 4876800"/>
                      <a:gd name="connsiteY21" fmla="*/ 0 h 2429892"/>
                      <a:gd name="connsiteX22" fmla="*/ 3048000 w 4876800"/>
                      <a:gd name="connsiteY22" fmla="*/ 0 h 2429892"/>
                      <a:gd name="connsiteX0" fmla="*/ 3048000 w 4876800"/>
                      <a:gd name="connsiteY0" fmla="*/ 202491 h 2429892"/>
                      <a:gd name="connsiteX1" fmla="*/ 1066800 w 4876800"/>
                      <a:gd name="connsiteY1" fmla="*/ 2227401 h 2429892"/>
                      <a:gd name="connsiteX2" fmla="*/ 304800 w 4876800"/>
                      <a:gd name="connsiteY2" fmla="*/ 1721174 h 2429892"/>
                      <a:gd name="connsiteX3" fmla="*/ 1066800 w 4876800"/>
                      <a:gd name="connsiteY3" fmla="*/ 1214946 h 2429892"/>
                      <a:gd name="connsiteX4" fmla="*/ 1134818 w 4876800"/>
                      <a:gd name="connsiteY4" fmla="*/ 1219496 h 2429892"/>
                      <a:gd name="connsiteX5" fmla="*/ 1066800 w 4876800"/>
                      <a:gd name="connsiteY5" fmla="*/ 1012455 h 2429892"/>
                      <a:gd name="connsiteX6" fmla="*/ 1828800 w 4876800"/>
                      <a:gd name="connsiteY6" fmla="*/ 506228 h 2429892"/>
                      <a:gd name="connsiteX7" fmla="*/ 2204885 w 4876800"/>
                      <a:gd name="connsiteY7" fmla="*/ 574651 h 2429892"/>
                      <a:gd name="connsiteX8" fmla="*/ 3048000 w 4876800"/>
                      <a:gd name="connsiteY8" fmla="*/ 202491 h 2429892"/>
                      <a:gd name="connsiteX9" fmla="*/ 3048000 w 4876800"/>
                      <a:gd name="connsiteY9" fmla="*/ 0 h 2429892"/>
                      <a:gd name="connsiteX10" fmla="*/ 2073174 w 4876800"/>
                      <a:gd name="connsiteY10" fmla="*/ 323119 h 2429892"/>
                      <a:gd name="connsiteX11" fmla="*/ 1828800 w 4876800"/>
                      <a:gd name="connsiteY11" fmla="*/ 303737 h 2429892"/>
                      <a:gd name="connsiteX12" fmla="*/ 762000 w 4876800"/>
                      <a:gd name="connsiteY12" fmla="*/ 1012455 h 2429892"/>
                      <a:gd name="connsiteX13" fmla="*/ 762895 w 4876800"/>
                      <a:gd name="connsiteY13" fmla="*/ 1041721 h 2429892"/>
                      <a:gd name="connsiteX14" fmla="*/ 0 w 4876800"/>
                      <a:gd name="connsiteY14" fmla="*/ 1721174 h 2429892"/>
                      <a:gd name="connsiteX15" fmla="*/ 1066800 w 4876800"/>
                      <a:gd name="connsiteY15" fmla="*/ 2429892 h 2429892"/>
                      <a:gd name="connsiteX16" fmla="*/ 3657600 w 4876800"/>
                      <a:gd name="connsiteY16" fmla="*/ 2429892 h 2429892"/>
                      <a:gd name="connsiteX17" fmla="*/ 4876800 w 4876800"/>
                      <a:gd name="connsiteY17" fmla="*/ 1619928 h 2429892"/>
                      <a:gd name="connsiteX18" fmla="*/ 4256189 w 4876800"/>
                      <a:gd name="connsiteY18" fmla="*/ 916746 h 2429892"/>
                      <a:gd name="connsiteX19" fmla="*/ 4267200 w 4876800"/>
                      <a:gd name="connsiteY19" fmla="*/ 809964 h 2429892"/>
                      <a:gd name="connsiteX20" fmla="*/ 3048000 w 4876800"/>
                      <a:gd name="connsiteY20" fmla="*/ 0 h 2429892"/>
                      <a:gd name="connsiteX21" fmla="*/ 3048000 w 4876800"/>
                      <a:gd name="connsiteY21" fmla="*/ 0 h 2429892"/>
                      <a:gd name="connsiteX0" fmla="*/ 3048000 w 4876800"/>
                      <a:gd name="connsiteY0" fmla="*/ 202491 h 2429892"/>
                      <a:gd name="connsiteX1" fmla="*/ 1066800 w 4876800"/>
                      <a:gd name="connsiteY1" fmla="*/ 2227401 h 2429892"/>
                      <a:gd name="connsiteX2" fmla="*/ 304800 w 4876800"/>
                      <a:gd name="connsiteY2" fmla="*/ 1721174 h 2429892"/>
                      <a:gd name="connsiteX3" fmla="*/ 1066800 w 4876800"/>
                      <a:gd name="connsiteY3" fmla="*/ 1214946 h 2429892"/>
                      <a:gd name="connsiteX4" fmla="*/ 1134818 w 4876800"/>
                      <a:gd name="connsiteY4" fmla="*/ 1219496 h 2429892"/>
                      <a:gd name="connsiteX5" fmla="*/ 1066800 w 4876800"/>
                      <a:gd name="connsiteY5" fmla="*/ 1012455 h 2429892"/>
                      <a:gd name="connsiteX6" fmla="*/ 1828800 w 4876800"/>
                      <a:gd name="connsiteY6" fmla="*/ 506228 h 2429892"/>
                      <a:gd name="connsiteX7" fmla="*/ 2204885 w 4876800"/>
                      <a:gd name="connsiteY7" fmla="*/ 574651 h 2429892"/>
                      <a:gd name="connsiteX8" fmla="*/ 3048000 w 4876800"/>
                      <a:gd name="connsiteY8" fmla="*/ 0 h 2429892"/>
                      <a:gd name="connsiteX9" fmla="*/ 2073174 w 4876800"/>
                      <a:gd name="connsiteY9" fmla="*/ 323119 h 2429892"/>
                      <a:gd name="connsiteX10" fmla="*/ 1828800 w 4876800"/>
                      <a:gd name="connsiteY10" fmla="*/ 303737 h 2429892"/>
                      <a:gd name="connsiteX11" fmla="*/ 762000 w 4876800"/>
                      <a:gd name="connsiteY11" fmla="*/ 1012455 h 2429892"/>
                      <a:gd name="connsiteX12" fmla="*/ 762895 w 4876800"/>
                      <a:gd name="connsiteY12" fmla="*/ 1041721 h 2429892"/>
                      <a:gd name="connsiteX13" fmla="*/ 0 w 4876800"/>
                      <a:gd name="connsiteY13" fmla="*/ 1721174 h 2429892"/>
                      <a:gd name="connsiteX14" fmla="*/ 1066800 w 4876800"/>
                      <a:gd name="connsiteY14" fmla="*/ 2429892 h 2429892"/>
                      <a:gd name="connsiteX15" fmla="*/ 3657600 w 4876800"/>
                      <a:gd name="connsiteY15" fmla="*/ 2429892 h 2429892"/>
                      <a:gd name="connsiteX16" fmla="*/ 4876800 w 4876800"/>
                      <a:gd name="connsiteY16" fmla="*/ 1619928 h 2429892"/>
                      <a:gd name="connsiteX17" fmla="*/ 4256189 w 4876800"/>
                      <a:gd name="connsiteY17" fmla="*/ 916746 h 2429892"/>
                      <a:gd name="connsiteX18" fmla="*/ 4267200 w 4876800"/>
                      <a:gd name="connsiteY18" fmla="*/ 809964 h 2429892"/>
                      <a:gd name="connsiteX19" fmla="*/ 3048000 w 4876800"/>
                      <a:gd name="connsiteY19" fmla="*/ 0 h 2429892"/>
                      <a:gd name="connsiteX20" fmla="*/ 3048000 w 4876800"/>
                      <a:gd name="connsiteY20" fmla="*/ 0 h 2429892"/>
                      <a:gd name="connsiteX0" fmla="*/ 1066800 w 4876800"/>
                      <a:gd name="connsiteY0" fmla="*/ 2227401 h 2429892"/>
                      <a:gd name="connsiteX1" fmla="*/ 304800 w 4876800"/>
                      <a:gd name="connsiteY1" fmla="*/ 1721174 h 2429892"/>
                      <a:gd name="connsiteX2" fmla="*/ 1066800 w 4876800"/>
                      <a:gd name="connsiteY2" fmla="*/ 1214946 h 2429892"/>
                      <a:gd name="connsiteX3" fmla="*/ 1134818 w 4876800"/>
                      <a:gd name="connsiteY3" fmla="*/ 1219496 h 2429892"/>
                      <a:gd name="connsiteX4" fmla="*/ 1066800 w 4876800"/>
                      <a:gd name="connsiteY4" fmla="*/ 1012455 h 2429892"/>
                      <a:gd name="connsiteX5" fmla="*/ 1828800 w 4876800"/>
                      <a:gd name="connsiteY5" fmla="*/ 506228 h 2429892"/>
                      <a:gd name="connsiteX6" fmla="*/ 2204885 w 4876800"/>
                      <a:gd name="connsiteY6" fmla="*/ 574651 h 2429892"/>
                      <a:gd name="connsiteX7" fmla="*/ 3048000 w 4876800"/>
                      <a:gd name="connsiteY7" fmla="*/ 0 h 2429892"/>
                      <a:gd name="connsiteX8" fmla="*/ 2073174 w 4876800"/>
                      <a:gd name="connsiteY8" fmla="*/ 323119 h 2429892"/>
                      <a:gd name="connsiteX9" fmla="*/ 1828800 w 4876800"/>
                      <a:gd name="connsiteY9" fmla="*/ 303737 h 2429892"/>
                      <a:gd name="connsiteX10" fmla="*/ 762000 w 4876800"/>
                      <a:gd name="connsiteY10" fmla="*/ 1012455 h 2429892"/>
                      <a:gd name="connsiteX11" fmla="*/ 762895 w 4876800"/>
                      <a:gd name="connsiteY11" fmla="*/ 1041721 h 2429892"/>
                      <a:gd name="connsiteX12" fmla="*/ 0 w 4876800"/>
                      <a:gd name="connsiteY12" fmla="*/ 1721174 h 2429892"/>
                      <a:gd name="connsiteX13" fmla="*/ 1066800 w 4876800"/>
                      <a:gd name="connsiteY13" fmla="*/ 2429892 h 2429892"/>
                      <a:gd name="connsiteX14" fmla="*/ 3657600 w 4876800"/>
                      <a:gd name="connsiteY14" fmla="*/ 2429892 h 2429892"/>
                      <a:gd name="connsiteX15" fmla="*/ 4876800 w 4876800"/>
                      <a:gd name="connsiteY15" fmla="*/ 1619928 h 2429892"/>
                      <a:gd name="connsiteX16" fmla="*/ 4256189 w 4876800"/>
                      <a:gd name="connsiteY16" fmla="*/ 916746 h 2429892"/>
                      <a:gd name="connsiteX17" fmla="*/ 4267200 w 4876800"/>
                      <a:gd name="connsiteY17" fmla="*/ 809964 h 2429892"/>
                      <a:gd name="connsiteX18" fmla="*/ 3048000 w 4876800"/>
                      <a:gd name="connsiteY18" fmla="*/ 0 h 2429892"/>
                      <a:gd name="connsiteX19" fmla="*/ 3048000 w 4876800"/>
                      <a:gd name="connsiteY19" fmla="*/ 0 h 2429892"/>
                      <a:gd name="connsiteX0" fmla="*/ 1066800 w 4876800"/>
                      <a:gd name="connsiteY0" fmla="*/ 2227401 h 2429892"/>
                      <a:gd name="connsiteX1" fmla="*/ 304800 w 4876800"/>
                      <a:gd name="connsiteY1" fmla="*/ 1721174 h 2429892"/>
                      <a:gd name="connsiteX2" fmla="*/ 1066800 w 4876800"/>
                      <a:gd name="connsiteY2" fmla="*/ 1214946 h 2429892"/>
                      <a:gd name="connsiteX3" fmla="*/ 1134818 w 4876800"/>
                      <a:gd name="connsiteY3" fmla="*/ 1219496 h 2429892"/>
                      <a:gd name="connsiteX4" fmla="*/ 1066800 w 4876800"/>
                      <a:gd name="connsiteY4" fmla="*/ 1012455 h 2429892"/>
                      <a:gd name="connsiteX5" fmla="*/ 1828800 w 4876800"/>
                      <a:gd name="connsiteY5" fmla="*/ 506228 h 2429892"/>
                      <a:gd name="connsiteX6" fmla="*/ 3048000 w 4876800"/>
                      <a:gd name="connsiteY6" fmla="*/ 0 h 2429892"/>
                      <a:gd name="connsiteX7" fmla="*/ 2073174 w 4876800"/>
                      <a:gd name="connsiteY7" fmla="*/ 323119 h 2429892"/>
                      <a:gd name="connsiteX8" fmla="*/ 1828800 w 4876800"/>
                      <a:gd name="connsiteY8" fmla="*/ 303737 h 2429892"/>
                      <a:gd name="connsiteX9" fmla="*/ 762000 w 4876800"/>
                      <a:gd name="connsiteY9" fmla="*/ 1012455 h 2429892"/>
                      <a:gd name="connsiteX10" fmla="*/ 762895 w 4876800"/>
                      <a:gd name="connsiteY10" fmla="*/ 1041721 h 2429892"/>
                      <a:gd name="connsiteX11" fmla="*/ 0 w 4876800"/>
                      <a:gd name="connsiteY11" fmla="*/ 1721174 h 2429892"/>
                      <a:gd name="connsiteX12" fmla="*/ 1066800 w 4876800"/>
                      <a:gd name="connsiteY12" fmla="*/ 2429892 h 2429892"/>
                      <a:gd name="connsiteX13" fmla="*/ 3657600 w 4876800"/>
                      <a:gd name="connsiteY13" fmla="*/ 2429892 h 2429892"/>
                      <a:gd name="connsiteX14" fmla="*/ 4876800 w 4876800"/>
                      <a:gd name="connsiteY14" fmla="*/ 1619928 h 2429892"/>
                      <a:gd name="connsiteX15" fmla="*/ 4256189 w 4876800"/>
                      <a:gd name="connsiteY15" fmla="*/ 916746 h 2429892"/>
                      <a:gd name="connsiteX16" fmla="*/ 4267200 w 4876800"/>
                      <a:gd name="connsiteY16" fmla="*/ 809964 h 2429892"/>
                      <a:gd name="connsiteX17" fmla="*/ 3048000 w 4876800"/>
                      <a:gd name="connsiteY17" fmla="*/ 0 h 2429892"/>
                      <a:gd name="connsiteX18" fmla="*/ 3048000 w 4876800"/>
                      <a:gd name="connsiteY18" fmla="*/ 0 h 2429892"/>
                      <a:gd name="connsiteX0" fmla="*/ 1066800 w 4876800"/>
                      <a:gd name="connsiteY0" fmla="*/ 2227401 h 2429892"/>
                      <a:gd name="connsiteX1" fmla="*/ 304800 w 4876800"/>
                      <a:gd name="connsiteY1" fmla="*/ 1721174 h 2429892"/>
                      <a:gd name="connsiteX2" fmla="*/ 1066800 w 4876800"/>
                      <a:gd name="connsiteY2" fmla="*/ 1214946 h 2429892"/>
                      <a:gd name="connsiteX3" fmla="*/ 1134818 w 4876800"/>
                      <a:gd name="connsiteY3" fmla="*/ 1219496 h 2429892"/>
                      <a:gd name="connsiteX4" fmla="*/ 1066800 w 4876800"/>
                      <a:gd name="connsiteY4" fmla="*/ 1012455 h 2429892"/>
                      <a:gd name="connsiteX5" fmla="*/ 3048000 w 4876800"/>
                      <a:gd name="connsiteY5" fmla="*/ 0 h 2429892"/>
                      <a:gd name="connsiteX6" fmla="*/ 2073174 w 4876800"/>
                      <a:gd name="connsiteY6" fmla="*/ 323119 h 2429892"/>
                      <a:gd name="connsiteX7" fmla="*/ 1828800 w 4876800"/>
                      <a:gd name="connsiteY7" fmla="*/ 303737 h 2429892"/>
                      <a:gd name="connsiteX8" fmla="*/ 762000 w 4876800"/>
                      <a:gd name="connsiteY8" fmla="*/ 1012455 h 2429892"/>
                      <a:gd name="connsiteX9" fmla="*/ 762895 w 4876800"/>
                      <a:gd name="connsiteY9" fmla="*/ 1041721 h 2429892"/>
                      <a:gd name="connsiteX10" fmla="*/ 0 w 4876800"/>
                      <a:gd name="connsiteY10" fmla="*/ 1721174 h 2429892"/>
                      <a:gd name="connsiteX11" fmla="*/ 1066800 w 4876800"/>
                      <a:gd name="connsiteY11" fmla="*/ 2429892 h 2429892"/>
                      <a:gd name="connsiteX12" fmla="*/ 3657600 w 4876800"/>
                      <a:gd name="connsiteY12" fmla="*/ 2429892 h 2429892"/>
                      <a:gd name="connsiteX13" fmla="*/ 4876800 w 4876800"/>
                      <a:gd name="connsiteY13" fmla="*/ 1619928 h 2429892"/>
                      <a:gd name="connsiteX14" fmla="*/ 4256189 w 4876800"/>
                      <a:gd name="connsiteY14" fmla="*/ 916746 h 2429892"/>
                      <a:gd name="connsiteX15" fmla="*/ 4267200 w 4876800"/>
                      <a:gd name="connsiteY15" fmla="*/ 809964 h 2429892"/>
                      <a:gd name="connsiteX16" fmla="*/ 3048000 w 4876800"/>
                      <a:gd name="connsiteY16" fmla="*/ 0 h 2429892"/>
                      <a:gd name="connsiteX17" fmla="*/ 3048000 w 4876800"/>
                      <a:gd name="connsiteY17" fmla="*/ 0 h 2429892"/>
                      <a:gd name="connsiteX0" fmla="*/ 1066800 w 4876800"/>
                      <a:gd name="connsiteY0" fmla="*/ 2227401 h 2429892"/>
                      <a:gd name="connsiteX1" fmla="*/ 304800 w 4876800"/>
                      <a:gd name="connsiteY1" fmla="*/ 1721174 h 2429892"/>
                      <a:gd name="connsiteX2" fmla="*/ 1134818 w 4876800"/>
                      <a:gd name="connsiteY2" fmla="*/ 1219496 h 2429892"/>
                      <a:gd name="connsiteX3" fmla="*/ 1066800 w 4876800"/>
                      <a:gd name="connsiteY3" fmla="*/ 1012455 h 2429892"/>
                      <a:gd name="connsiteX4" fmla="*/ 3048000 w 4876800"/>
                      <a:gd name="connsiteY4" fmla="*/ 0 h 2429892"/>
                      <a:gd name="connsiteX5" fmla="*/ 2073174 w 4876800"/>
                      <a:gd name="connsiteY5" fmla="*/ 323119 h 2429892"/>
                      <a:gd name="connsiteX6" fmla="*/ 1828800 w 4876800"/>
                      <a:gd name="connsiteY6" fmla="*/ 303737 h 2429892"/>
                      <a:gd name="connsiteX7" fmla="*/ 762000 w 4876800"/>
                      <a:gd name="connsiteY7" fmla="*/ 1012455 h 2429892"/>
                      <a:gd name="connsiteX8" fmla="*/ 762895 w 4876800"/>
                      <a:gd name="connsiteY8" fmla="*/ 1041721 h 2429892"/>
                      <a:gd name="connsiteX9" fmla="*/ 0 w 4876800"/>
                      <a:gd name="connsiteY9" fmla="*/ 1721174 h 2429892"/>
                      <a:gd name="connsiteX10" fmla="*/ 1066800 w 4876800"/>
                      <a:gd name="connsiteY10" fmla="*/ 2429892 h 2429892"/>
                      <a:gd name="connsiteX11" fmla="*/ 3657600 w 4876800"/>
                      <a:gd name="connsiteY11" fmla="*/ 2429892 h 2429892"/>
                      <a:gd name="connsiteX12" fmla="*/ 4876800 w 4876800"/>
                      <a:gd name="connsiteY12" fmla="*/ 1619928 h 2429892"/>
                      <a:gd name="connsiteX13" fmla="*/ 4256189 w 4876800"/>
                      <a:gd name="connsiteY13" fmla="*/ 916746 h 2429892"/>
                      <a:gd name="connsiteX14" fmla="*/ 4267200 w 4876800"/>
                      <a:gd name="connsiteY14" fmla="*/ 809964 h 2429892"/>
                      <a:gd name="connsiteX15" fmla="*/ 3048000 w 4876800"/>
                      <a:gd name="connsiteY15" fmla="*/ 0 h 2429892"/>
                      <a:gd name="connsiteX16" fmla="*/ 3048000 w 4876800"/>
                      <a:gd name="connsiteY16" fmla="*/ 0 h 2429892"/>
                      <a:gd name="connsiteX0" fmla="*/ 1066800 w 4876800"/>
                      <a:gd name="connsiteY0" fmla="*/ 2227401 h 2429892"/>
                      <a:gd name="connsiteX1" fmla="*/ 304800 w 4876800"/>
                      <a:gd name="connsiteY1" fmla="*/ 1721174 h 2429892"/>
                      <a:gd name="connsiteX2" fmla="*/ 1134818 w 4876800"/>
                      <a:gd name="connsiteY2" fmla="*/ 1219496 h 2429892"/>
                      <a:gd name="connsiteX3" fmla="*/ 3048000 w 4876800"/>
                      <a:gd name="connsiteY3" fmla="*/ 0 h 2429892"/>
                      <a:gd name="connsiteX4" fmla="*/ 2073174 w 4876800"/>
                      <a:gd name="connsiteY4" fmla="*/ 323119 h 2429892"/>
                      <a:gd name="connsiteX5" fmla="*/ 1828800 w 4876800"/>
                      <a:gd name="connsiteY5" fmla="*/ 303737 h 2429892"/>
                      <a:gd name="connsiteX6" fmla="*/ 762000 w 4876800"/>
                      <a:gd name="connsiteY6" fmla="*/ 1012455 h 2429892"/>
                      <a:gd name="connsiteX7" fmla="*/ 762895 w 4876800"/>
                      <a:gd name="connsiteY7" fmla="*/ 1041721 h 2429892"/>
                      <a:gd name="connsiteX8" fmla="*/ 0 w 4876800"/>
                      <a:gd name="connsiteY8" fmla="*/ 1721174 h 2429892"/>
                      <a:gd name="connsiteX9" fmla="*/ 1066800 w 4876800"/>
                      <a:gd name="connsiteY9" fmla="*/ 2429892 h 2429892"/>
                      <a:gd name="connsiteX10" fmla="*/ 3657600 w 4876800"/>
                      <a:gd name="connsiteY10" fmla="*/ 2429892 h 2429892"/>
                      <a:gd name="connsiteX11" fmla="*/ 4876800 w 4876800"/>
                      <a:gd name="connsiteY11" fmla="*/ 1619928 h 2429892"/>
                      <a:gd name="connsiteX12" fmla="*/ 4256189 w 4876800"/>
                      <a:gd name="connsiteY12" fmla="*/ 916746 h 2429892"/>
                      <a:gd name="connsiteX13" fmla="*/ 4267200 w 4876800"/>
                      <a:gd name="connsiteY13" fmla="*/ 809964 h 2429892"/>
                      <a:gd name="connsiteX14" fmla="*/ 3048000 w 4876800"/>
                      <a:gd name="connsiteY14" fmla="*/ 0 h 2429892"/>
                      <a:gd name="connsiteX15" fmla="*/ 3048000 w 4876800"/>
                      <a:gd name="connsiteY15" fmla="*/ 0 h 2429892"/>
                      <a:gd name="connsiteX0" fmla="*/ 1066800 w 4876800"/>
                      <a:gd name="connsiteY0" fmla="*/ 2227401 h 2429892"/>
                      <a:gd name="connsiteX1" fmla="*/ 304800 w 4876800"/>
                      <a:gd name="connsiteY1" fmla="*/ 1721174 h 2429892"/>
                      <a:gd name="connsiteX2" fmla="*/ 3048000 w 4876800"/>
                      <a:gd name="connsiteY2" fmla="*/ 0 h 2429892"/>
                      <a:gd name="connsiteX3" fmla="*/ 2073174 w 4876800"/>
                      <a:gd name="connsiteY3" fmla="*/ 323119 h 2429892"/>
                      <a:gd name="connsiteX4" fmla="*/ 1828800 w 4876800"/>
                      <a:gd name="connsiteY4" fmla="*/ 303737 h 2429892"/>
                      <a:gd name="connsiteX5" fmla="*/ 762000 w 4876800"/>
                      <a:gd name="connsiteY5" fmla="*/ 1012455 h 2429892"/>
                      <a:gd name="connsiteX6" fmla="*/ 762895 w 4876800"/>
                      <a:gd name="connsiteY6" fmla="*/ 1041721 h 2429892"/>
                      <a:gd name="connsiteX7" fmla="*/ 0 w 4876800"/>
                      <a:gd name="connsiteY7" fmla="*/ 1721174 h 2429892"/>
                      <a:gd name="connsiteX8" fmla="*/ 1066800 w 4876800"/>
                      <a:gd name="connsiteY8" fmla="*/ 2429892 h 2429892"/>
                      <a:gd name="connsiteX9" fmla="*/ 3657600 w 4876800"/>
                      <a:gd name="connsiteY9" fmla="*/ 2429892 h 2429892"/>
                      <a:gd name="connsiteX10" fmla="*/ 4876800 w 4876800"/>
                      <a:gd name="connsiteY10" fmla="*/ 1619928 h 2429892"/>
                      <a:gd name="connsiteX11" fmla="*/ 4256189 w 4876800"/>
                      <a:gd name="connsiteY11" fmla="*/ 916746 h 2429892"/>
                      <a:gd name="connsiteX12" fmla="*/ 4267200 w 4876800"/>
                      <a:gd name="connsiteY12" fmla="*/ 809964 h 2429892"/>
                      <a:gd name="connsiteX13" fmla="*/ 3048000 w 4876800"/>
                      <a:gd name="connsiteY13" fmla="*/ 0 h 2429892"/>
                      <a:gd name="connsiteX14" fmla="*/ 3048000 w 4876800"/>
                      <a:gd name="connsiteY14" fmla="*/ 0 h 2429892"/>
                      <a:gd name="connsiteX0" fmla="*/ 3048000 w 4876800"/>
                      <a:gd name="connsiteY0" fmla="*/ 0 h 2429892"/>
                      <a:gd name="connsiteX1" fmla="*/ 2073174 w 4876800"/>
                      <a:gd name="connsiteY1" fmla="*/ 323119 h 2429892"/>
                      <a:gd name="connsiteX2" fmla="*/ 1828800 w 4876800"/>
                      <a:gd name="connsiteY2" fmla="*/ 303737 h 2429892"/>
                      <a:gd name="connsiteX3" fmla="*/ 762000 w 4876800"/>
                      <a:gd name="connsiteY3" fmla="*/ 1012455 h 2429892"/>
                      <a:gd name="connsiteX4" fmla="*/ 762895 w 4876800"/>
                      <a:gd name="connsiteY4" fmla="*/ 1041721 h 2429892"/>
                      <a:gd name="connsiteX5" fmla="*/ 0 w 4876800"/>
                      <a:gd name="connsiteY5" fmla="*/ 1721174 h 2429892"/>
                      <a:gd name="connsiteX6" fmla="*/ 1066800 w 4876800"/>
                      <a:gd name="connsiteY6" fmla="*/ 2429892 h 2429892"/>
                      <a:gd name="connsiteX7" fmla="*/ 3657600 w 4876800"/>
                      <a:gd name="connsiteY7" fmla="*/ 2429892 h 2429892"/>
                      <a:gd name="connsiteX8" fmla="*/ 4876800 w 4876800"/>
                      <a:gd name="connsiteY8" fmla="*/ 1619928 h 2429892"/>
                      <a:gd name="connsiteX9" fmla="*/ 4256189 w 4876800"/>
                      <a:gd name="connsiteY9" fmla="*/ 916746 h 2429892"/>
                      <a:gd name="connsiteX10" fmla="*/ 4267200 w 4876800"/>
                      <a:gd name="connsiteY10" fmla="*/ 809964 h 2429892"/>
                      <a:gd name="connsiteX11" fmla="*/ 3048000 w 4876800"/>
                      <a:gd name="connsiteY11" fmla="*/ 0 h 2429892"/>
                      <a:gd name="connsiteX12" fmla="*/ 3048000 w 4876800"/>
                      <a:gd name="connsiteY12" fmla="*/ 0 h 2429892"/>
                      <a:gd name="connsiteX0" fmla="*/ 3048000 w 4876800"/>
                      <a:gd name="connsiteY0" fmla="*/ 0 h 2429892"/>
                      <a:gd name="connsiteX1" fmla="*/ 2349356 w 4876800"/>
                      <a:gd name="connsiteY1" fmla="*/ 427570 h 2429892"/>
                      <a:gd name="connsiteX2" fmla="*/ 1828800 w 4876800"/>
                      <a:gd name="connsiteY2" fmla="*/ 303737 h 2429892"/>
                      <a:gd name="connsiteX3" fmla="*/ 762000 w 4876800"/>
                      <a:gd name="connsiteY3" fmla="*/ 1012455 h 2429892"/>
                      <a:gd name="connsiteX4" fmla="*/ 762895 w 4876800"/>
                      <a:gd name="connsiteY4" fmla="*/ 1041721 h 2429892"/>
                      <a:gd name="connsiteX5" fmla="*/ 0 w 4876800"/>
                      <a:gd name="connsiteY5" fmla="*/ 1721174 h 2429892"/>
                      <a:gd name="connsiteX6" fmla="*/ 1066800 w 4876800"/>
                      <a:gd name="connsiteY6" fmla="*/ 2429892 h 2429892"/>
                      <a:gd name="connsiteX7" fmla="*/ 3657600 w 4876800"/>
                      <a:gd name="connsiteY7" fmla="*/ 2429892 h 2429892"/>
                      <a:gd name="connsiteX8" fmla="*/ 4876800 w 4876800"/>
                      <a:gd name="connsiteY8" fmla="*/ 1619928 h 2429892"/>
                      <a:gd name="connsiteX9" fmla="*/ 4256189 w 4876800"/>
                      <a:gd name="connsiteY9" fmla="*/ 916746 h 2429892"/>
                      <a:gd name="connsiteX10" fmla="*/ 4267200 w 4876800"/>
                      <a:gd name="connsiteY10" fmla="*/ 809964 h 2429892"/>
                      <a:gd name="connsiteX11" fmla="*/ 3048000 w 4876800"/>
                      <a:gd name="connsiteY11" fmla="*/ 0 h 2429892"/>
                      <a:gd name="connsiteX12" fmla="*/ 3048000 w 4876800"/>
                      <a:gd name="connsiteY12" fmla="*/ 0 h 2429892"/>
                      <a:gd name="connsiteX0" fmla="*/ 3048000 w 4876800"/>
                      <a:gd name="connsiteY0" fmla="*/ 0 h 2429892"/>
                      <a:gd name="connsiteX1" fmla="*/ 2625539 w 4876800"/>
                      <a:gd name="connsiteY1" fmla="*/ 448458 h 2429892"/>
                      <a:gd name="connsiteX2" fmla="*/ 1828800 w 4876800"/>
                      <a:gd name="connsiteY2" fmla="*/ 303737 h 2429892"/>
                      <a:gd name="connsiteX3" fmla="*/ 762000 w 4876800"/>
                      <a:gd name="connsiteY3" fmla="*/ 1012455 h 2429892"/>
                      <a:gd name="connsiteX4" fmla="*/ 762895 w 4876800"/>
                      <a:gd name="connsiteY4" fmla="*/ 1041721 h 2429892"/>
                      <a:gd name="connsiteX5" fmla="*/ 0 w 4876800"/>
                      <a:gd name="connsiteY5" fmla="*/ 1721174 h 2429892"/>
                      <a:gd name="connsiteX6" fmla="*/ 1066800 w 4876800"/>
                      <a:gd name="connsiteY6" fmla="*/ 2429892 h 2429892"/>
                      <a:gd name="connsiteX7" fmla="*/ 3657600 w 4876800"/>
                      <a:gd name="connsiteY7" fmla="*/ 2429892 h 2429892"/>
                      <a:gd name="connsiteX8" fmla="*/ 4876800 w 4876800"/>
                      <a:gd name="connsiteY8" fmla="*/ 1619928 h 2429892"/>
                      <a:gd name="connsiteX9" fmla="*/ 4256189 w 4876800"/>
                      <a:gd name="connsiteY9" fmla="*/ 916746 h 2429892"/>
                      <a:gd name="connsiteX10" fmla="*/ 4267200 w 4876800"/>
                      <a:gd name="connsiteY10" fmla="*/ 809964 h 2429892"/>
                      <a:gd name="connsiteX11" fmla="*/ 3048000 w 4876800"/>
                      <a:gd name="connsiteY11" fmla="*/ 0 h 2429892"/>
                      <a:gd name="connsiteX12" fmla="*/ 3048000 w 4876800"/>
                      <a:gd name="connsiteY12" fmla="*/ 0 h 2429892"/>
                      <a:gd name="connsiteX0" fmla="*/ 3048000 w 4876800"/>
                      <a:gd name="connsiteY0" fmla="*/ 0 h 2429892"/>
                      <a:gd name="connsiteX1" fmla="*/ 2625539 w 4876800"/>
                      <a:gd name="connsiteY1" fmla="*/ 448458 h 2429892"/>
                      <a:gd name="connsiteX2" fmla="*/ 1828800 w 4876800"/>
                      <a:gd name="connsiteY2" fmla="*/ 303737 h 2429892"/>
                      <a:gd name="connsiteX3" fmla="*/ 762000 w 4876800"/>
                      <a:gd name="connsiteY3" fmla="*/ 1012455 h 2429892"/>
                      <a:gd name="connsiteX4" fmla="*/ 762895 w 4876800"/>
                      <a:gd name="connsiteY4" fmla="*/ 1041721 h 2429892"/>
                      <a:gd name="connsiteX5" fmla="*/ 0 w 4876800"/>
                      <a:gd name="connsiteY5" fmla="*/ 1721174 h 2429892"/>
                      <a:gd name="connsiteX6" fmla="*/ 1066800 w 4876800"/>
                      <a:gd name="connsiteY6" fmla="*/ 2429892 h 2429892"/>
                      <a:gd name="connsiteX7" fmla="*/ 3657600 w 4876800"/>
                      <a:gd name="connsiteY7" fmla="*/ 2429892 h 2429892"/>
                      <a:gd name="connsiteX8" fmla="*/ 4876800 w 4876800"/>
                      <a:gd name="connsiteY8" fmla="*/ 1619928 h 2429892"/>
                      <a:gd name="connsiteX9" fmla="*/ 4256189 w 4876800"/>
                      <a:gd name="connsiteY9" fmla="*/ 916746 h 2429892"/>
                      <a:gd name="connsiteX10" fmla="*/ 4267200 w 4876800"/>
                      <a:gd name="connsiteY10" fmla="*/ 809964 h 2429892"/>
                      <a:gd name="connsiteX11" fmla="*/ 3048000 w 4876800"/>
                      <a:gd name="connsiteY11" fmla="*/ 0 h 2429892"/>
                      <a:gd name="connsiteX0" fmla="*/ 4267200 w 4876800"/>
                      <a:gd name="connsiteY0" fmla="*/ 535597 h 2155525"/>
                      <a:gd name="connsiteX1" fmla="*/ 2625539 w 4876800"/>
                      <a:gd name="connsiteY1" fmla="*/ 174091 h 2155525"/>
                      <a:gd name="connsiteX2" fmla="*/ 1828800 w 4876800"/>
                      <a:gd name="connsiteY2" fmla="*/ 29370 h 2155525"/>
                      <a:gd name="connsiteX3" fmla="*/ 762000 w 4876800"/>
                      <a:gd name="connsiteY3" fmla="*/ 738088 h 2155525"/>
                      <a:gd name="connsiteX4" fmla="*/ 762895 w 4876800"/>
                      <a:gd name="connsiteY4" fmla="*/ 767354 h 2155525"/>
                      <a:gd name="connsiteX5" fmla="*/ 0 w 4876800"/>
                      <a:gd name="connsiteY5" fmla="*/ 1446807 h 2155525"/>
                      <a:gd name="connsiteX6" fmla="*/ 1066800 w 4876800"/>
                      <a:gd name="connsiteY6" fmla="*/ 2155525 h 2155525"/>
                      <a:gd name="connsiteX7" fmla="*/ 3657600 w 4876800"/>
                      <a:gd name="connsiteY7" fmla="*/ 2155525 h 2155525"/>
                      <a:gd name="connsiteX8" fmla="*/ 4876800 w 4876800"/>
                      <a:gd name="connsiteY8" fmla="*/ 1345561 h 2155525"/>
                      <a:gd name="connsiteX9" fmla="*/ 4256189 w 4876800"/>
                      <a:gd name="connsiteY9" fmla="*/ 642379 h 2155525"/>
                      <a:gd name="connsiteX10" fmla="*/ 4267200 w 4876800"/>
                      <a:gd name="connsiteY10" fmla="*/ 535597 h 2155525"/>
                      <a:gd name="connsiteX0" fmla="*/ 4256189 w 4876800"/>
                      <a:gd name="connsiteY0" fmla="*/ 644521 h 2157667"/>
                      <a:gd name="connsiteX1" fmla="*/ 2625539 w 4876800"/>
                      <a:gd name="connsiteY1" fmla="*/ 176233 h 2157667"/>
                      <a:gd name="connsiteX2" fmla="*/ 1828800 w 4876800"/>
                      <a:gd name="connsiteY2" fmla="*/ 31512 h 2157667"/>
                      <a:gd name="connsiteX3" fmla="*/ 762000 w 4876800"/>
                      <a:gd name="connsiteY3" fmla="*/ 740230 h 2157667"/>
                      <a:gd name="connsiteX4" fmla="*/ 762895 w 4876800"/>
                      <a:gd name="connsiteY4" fmla="*/ 769496 h 2157667"/>
                      <a:gd name="connsiteX5" fmla="*/ 0 w 4876800"/>
                      <a:gd name="connsiteY5" fmla="*/ 1448949 h 2157667"/>
                      <a:gd name="connsiteX6" fmla="*/ 1066800 w 4876800"/>
                      <a:gd name="connsiteY6" fmla="*/ 2157667 h 2157667"/>
                      <a:gd name="connsiteX7" fmla="*/ 3657600 w 4876800"/>
                      <a:gd name="connsiteY7" fmla="*/ 2157667 h 2157667"/>
                      <a:gd name="connsiteX8" fmla="*/ 4876800 w 4876800"/>
                      <a:gd name="connsiteY8" fmla="*/ 1347703 h 2157667"/>
                      <a:gd name="connsiteX9" fmla="*/ 4256189 w 4876800"/>
                      <a:gd name="connsiteY9" fmla="*/ 644521 h 2157667"/>
                      <a:gd name="connsiteX0" fmla="*/ 4256189 w 4876800"/>
                      <a:gd name="connsiteY0" fmla="*/ 644521 h 2157667"/>
                      <a:gd name="connsiteX1" fmla="*/ 2625539 w 4876800"/>
                      <a:gd name="connsiteY1" fmla="*/ 176233 h 2157667"/>
                      <a:gd name="connsiteX2" fmla="*/ 1828800 w 4876800"/>
                      <a:gd name="connsiteY2" fmla="*/ 31512 h 2157667"/>
                      <a:gd name="connsiteX3" fmla="*/ 762000 w 4876800"/>
                      <a:gd name="connsiteY3" fmla="*/ 740230 h 2157667"/>
                      <a:gd name="connsiteX4" fmla="*/ 762895 w 4876800"/>
                      <a:gd name="connsiteY4" fmla="*/ 769496 h 2157667"/>
                      <a:gd name="connsiteX5" fmla="*/ 0 w 4876800"/>
                      <a:gd name="connsiteY5" fmla="*/ 1448949 h 2157667"/>
                      <a:gd name="connsiteX6" fmla="*/ 1066800 w 4876800"/>
                      <a:gd name="connsiteY6" fmla="*/ 2157667 h 2157667"/>
                      <a:gd name="connsiteX7" fmla="*/ 3657600 w 4876800"/>
                      <a:gd name="connsiteY7" fmla="*/ 2157667 h 2157667"/>
                      <a:gd name="connsiteX8" fmla="*/ 4876800 w 4876800"/>
                      <a:gd name="connsiteY8" fmla="*/ 1347703 h 2157667"/>
                      <a:gd name="connsiteX9" fmla="*/ 4256189 w 4876800"/>
                      <a:gd name="connsiteY9" fmla="*/ 644521 h 2157667"/>
                      <a:gd name="connsiteX0" fmla="*/ 4256189 w 4876800"/>
                      <a:gd name="connsiteY0" fmla="*/ 693036 h 2206182"/>
                      <a:gd name="connsiteX1" fmla="*/ 2625539 w 4876800"/>
                      <a:gd name="connsiteY1" fmla="*/ 224748 h 2206182"/>
                      <a:gd name="connsiteX2" fmla="*/ 1828800 w 4876800"/>
                      <a:gd name="connsiteY2" fmla="*/ 80027 h 2206182"/>
                      <a:gd name="connsiteX3" fmla="*/ 762000 w 4876800"/>
                      <a:gd name="connsiteY3" fmla="*/ 788745 h 2206182"/>
                      <a:gd name="connsiteX4" fmla="*/ 762895 w 4876800"/>
                      <a:gd name="connsiteY4" fmla="*/ 818011 h 2206182"/>
                      <a:gd name="connsiteX5" fmla="*/ 0 w 4876800"/>
                      <a:gd name="connsiteY5" fmla="*/ 1497464 h 2206182"/>
                      <a:gd name="connsiteX6" fmla="*/ 1066800 w 4876800"/>
                      <a:gd name="connsiteY6" fmla="*/ 2206182 h 2206182"/>
                      <a:gd name="connsiteX7" fmla="*/ 3657600 w 4876800"/>
                      <a:gd name="connsiteY7" fmla="*/ 2206182 h 2206182"/>
                      <a:gd name="connsiteX8" fmla="*/ 4876800 w 4876800"/>
                      <a:gd name="connsiteY8" fmla="*/ 1396218 h 2206182"/>
                      <a:gd name="connsiteX9" fmla="*/ 4256189 w 4876800"/>
                      <a:gd name="connsiteY9" fmla="*/ 693036 h 2206182"/>
                      <a:gd name="connsiteX0" fmla="*/ 4256189 w 4876800"/>
                      <a:gd name="connsiteY0" fmla="*/ 702319 h 2215465"/>
                      <a:gd name="connsiteX1" fmla="*/ 2625539 w 4876800"/>
                      <a:gd name="connsiteY1" fmla="*/ 234031 h 2215465"/>
                      <a:gd name="connsiteX2" fmla="*/ 1828800 w 4876800"/>
                      <a:gd name="connsiteY2" fmla="*/ 89310 h 2215465"/>
                      <a:gd name="connsiteX3" fmla="*/ 762000 w 4876800"/>
                      <a:gd name="connsiteY3" fmla="*/ 798028 h 2215465"/>
                      <a:gd name="connsiteX4" fmla="*/ 762895 w 4876800"/>
                      <a:gd name="connsiteY4" fmla="*/ 827294 h 2215465"/>
                      <a:gd name="connsiteX5" fmla="*/ 0 w 4876800"/>
                      <a:gd name="connsiteY5" fmla="*/ 1506747 h 2215465"/>
                      <a:gd name="connsiteX6" fmla="*/ 1066800 w 4876800"/>
                      <a:gd name="connsiteY6" fmla="*/ 2215465 h 2215465"/>
                      <a:gd name="connsiteX7" fmla="*/ 3657600 w 4876800"/>
                      <a:gd name="connsiteY7" fmla="*/ 2215465 h 2215465"/>
                      <a:gd name="connsiteX8" fmla="*/ 4876800 w 4876800"/>
                      <a:gd name="connsiteY8" fmla="*/ 1405501 h 2215465"/>
                      <a:gd name="connsiteX9" fmla="*/ 4256189 w 4876800"/>
                      <a:gd name="connsiteY9" fmla="*/ 702319 h 2215465"/>
                      <a:gd name="connsiteX0" fmla="*/ 4256189 w 4876800"/>
                      <a:gd name="connsiteY0" fmla="*/ 702319 h 2215465"/>
                      <a:gd name="connsiteX1" fmla="*/ 2625539 w 4876800"/>
                      <a:gd name="connsiteY1" fmla="*/ 234031 h 2215465"/>
                      <a:gd name="connsiteX2" fmla="*/ 762000 w 4876800"/>
                      <a:gd name="connsiteY2" fmla="*/ 798028 h 2215465"/>
                      <a:gd name="connsiteX3" fmla="*/ 762895 w 4876800"/>
                      <a:gd name="connsiteY3" fmla="*/ 827294 h 2215465"/>
                      <a:gd name="connsiteX4" fmla="*/ 0 w 4876800"/>
                      <a:gd name="connsiteY4" fmla="*/ 1506747 h 2215465"/>
                      <a:gd name="connsiteX5" fmla="*/ 1066800 w 4876800"/>
                      <a:gd name="connsiteY5" fmla="*/ 2215465 h 2215465"/>
                      <a:gd name="connsiteX6" fmla="*/ 3657600 w 4876800"/>
                      <a:gd name="connsiteY6" fmla="*/ 2215465 h 2215465"/>
                      <a:gd name="connsiteX7" fmla="*/ 4876800 w 4876800"/>
                      <a:gd name="connsiteY7" fmla="*/ 1405501 h 2215465"/>
                      <a:gd name="connsiteX8" fmla="*/ 4256189 w 4876800"/>
                      <a:gd name="connsiteY8" fmla="*/ 702319 h 2215465"/>
                      <a:gd name="connsiteX0" fmla="*/ 4256189 w 4876800"/>
                      <a:gd name="connsiteY0" fmla="*/ 702319 h 2215465"/>
                      <a:gd name="connsiteX1" fmla="*/ 2625539 w 4876800"/>
                      <a:gd name="connsiteY1" fmla="*/ 234031 h 2215465"/>
                      <a:gd name="connsiteX2" fmla="*/ 762000 w 4876800"/>
                      <a:gd name="connsiteY2" fmla="*/ 798028 h 2215465"/>
                      <a:gd name="connsiteX3" fmla="*/ 762895 w 4876800"/>
                      <a:gd name="connsiteY3" fmla="*/ 827294 h 2215465"/>
                      <a:gd name="connsiteX4" fmla="*/ 0 w 4876800"/>
                      <a:gd name="connsiteY4" fmla="*/ 1506747 h 2215465"/>
                      <a:gd name="connsiteX5" fmla="*/ 1066800 w 4876800"/>
                      <a:gd name="connsiteY5" fmla="*/ 2215465 h 2215465"/>
                      <a:gd name="connsiteX6" fmla="*/ 3657600 w 4876800"/>
                      <a:gd name="connsiteY6" fmla="*/ 2215465 h 2215465"/>
                      <a:gd name="connsiteX7" fmla="*/ 4876800 w 4876800"/>
                      <a:gd name="connsiteY7" fmla="*/ 1405501 h 2215465"/>
                      <a:gd name="connsiteX8" fmla="*/ 4256189 w 4876800"/>
                      <a:gd name="connsiteY8" fmla="*/ 702319 h 2215465"/>
                      <a:gd name="connsiteX0" fmla="*/ 4256189 w 4876800"/>
                      <a:gd name="connsiteY0" fmla="*/ 628012 h 2141158"/>
                      <a:gd name="connsiteX1" fmla="*/ 2369082 w 4876800"/>
                      <a:gd name="connsiteY1" fmla="*/ 264174 h 2141158"/>
                      <a:gd name="connsiteX2" fmla="*/ 762000 w 4876800"/>
                      <a:gd name="connsiteY2" fmla="*/ 723721 h 2141158"/>
                      <a:gd name="connsiteX3" fmla="*/ 762895 w 4876800"/>
                      <a:gd name="connsiteY3" fmla="*/ 752987 h 2141158"/>
                      <a:gd name="connsiteX4" fmla="*/ 0 w 4876800"/>
                      <a:gd name="connsiteY4" fmla="*/ 1432440 h 2141158"/>
                      <a:gd name="connsiteX5" fmla="*/ 1066800 w 4876800"/>
                      <a:gd name="connsiteY5" fmla="*/ 2141158 h 2141158"/>
                      <a:gd name="connsiteX6" fmla="*/ 3657600 w 4876800"/>
                      <a:gd name="connsiteY6" fmla="*/ 2141158 h 2141158"/>
                      <a:gd name="connsiteX7" fmla="*/ 4876800 w 4876800"/>
                      <a:gd name="connsiteY7" fmla="*/ 1331194 h 2141158"/>
                      <a:gd name="connsiteX8" fmla="*/ 4256189 w 4876800"/>
                      <a:gd name="connsiteY8" fmla="*/ 628012 h 2141158"/>
                      <a:gd name="connsiteX0" fmla="*/ 4257632 w 4878243"/>
                      <a:gd name="connsiteY0" fmla="*/ 628012 h 2141158"/>
                      <a:gd name="connsiteX1" fmla="*/ 2370525 w 4878243"/>
                      <a:gd name="connsiteY1" fmla="*/ 264174 h 2141158"/>
                      <a:gd name="connsiteX2" fmla="*/ 763443 w 4878243"/>
                      <a:gd name="connsiteY2" fmla="*/ 723721 h 2141158"/>
                      <a:gd name="connsiteX3" fmla="*/ 882704 w 4878243"/>
                      <a:gd name="connsiteY3" fmla="*/ 752987 h 2141158"/>
                      <a:gd name="connsiteX4" fmla="*/ 1443 w 4878243"/>
                      <a:gd name="connsiteY4" fmla="*/ 1432440 h 2141158"/>
                      <a:gd name="connsiteX5" fmla="*/ 1068243 w 4878243"/>
                      <a:gd name="connsiteY5" fmla="*/ 2141158 h 2141158"/>
                      <a:gd name="connsiteX6" fmla="*/ 3659043 w 4878243"/>
                      <a:gd name="connsiteY6" fmla="*/ 2141158 h 2141158"/>
                      <a:gd name="connsiteX7" fmla="*/ 4878243 w 4878243"/>
                      <a:gd name="connsiteY7" fmla="*/ 1331194 h 2141158"/>
                      <a:gd name="connsiteX8" fmla="*/ 4257632 w 4878243"/>
                      <a:gd name="connsiteY8" fmla="*/ 628012 h 2141158"/>
                      <a:gd name="connsiteX0" fmla="*/ 4257632 w 4878243"/>
                      <a:gd name="connsiteY0" fmla="*/ 628012 h 2141158"/>
                      <a:gd name="connsiteX1" fmla="*/ 2370525 w 4878243"/>
                      <a:gd name="connsiteY1" fmla="*/ 264174 h 2141158"/>
                      <a:gd name="connsiteX2" fmla="*/ 763443 w 4878243"/>
                      <a:gd name="connsiteY2" fmla="*/ 723721 h 2141158"/>
                      <a:gd name="connsiteX3" fmla="*/ 882704 w 4878243"/>
                      <a:gd name="connsiteY3" fmla="*/ 857437 h 2141158"/>
                      <a:gd name="connsiteX4" fmla="*/ 1443 w 4878243"/>
                      <a:gd name="connsiteY4" fmla="*/ 1432440 h 2141158"/>
                      <a:gd name="connsiteX5" fmla="*/ 1068243 w 4878243"/>
                      <a:gd name="connsiteY5" fmla="*/ 2141158 h 2141158"/>
                      <a:gd name="connsiteX6" fmla="*/ 3659043 w 4878243"/>
                      <a:gd name="connsiteY6" fmla="*/ 2141158 h 2141158"/>
                      <a:gd name="connsiteX7" fmla="*/ 4878243 w 4878243"/>
                      <a:gd name="connsiteY7" fmla="*/ 1331194 h 2141158"/>
                      <a:gd name="connsiteX8" fmla="*/ 4257632 w 4878243"/>
                      <a:gd name="connsiteY8" fmla="*/ 628012 h 2141158"/>
                      <a:gd name="connsiteX0" fmla="*/ 4257632 w 4878243"/>
                      <a:gd name="connsiteY0" fmla="*/ 628012 h 2141158"/>
                      <a:gd name="connsiteX1" fmla="*/ 2370525 w 4878243"/>
                      <a:gd name="connsiteY1" fmla="*/ 264174 h 2141158"/>
                      <a:gd name="connsiteX2" fmla="*/ 802901 w 4878243"/>
                      <a:gd name="connsiteY2" fmla="*/ 535713 h 2141158"/>
                      <a:gd name="connsiteX3" fmla="*/ 882704 w 4878243"/>
                      <a:gd name="connsiteY3" fmla="*/ 857437 h 2141158"/>
                      <a:gd name="connsiteX4" fmla="*/ 1443 w 4878243"/>
                      <a:gd name="connsiteY4" fmla="*/ 1432440 h 2141158"/>
                      <a:gd name="connsiteX5" fmla="*/ 1068243 w 4878243"/>
                      <a:gd name="connsiteY5" fmla="*/ 2141158 h 2141158"/>
                      <a:gd name="connsiteX6" fmla="*/ 3659043 w 4878243"/>
                      <a:gd name="connsiteY6" fmla="*/ 2141158 h 2141158"/>
                      <a:gd name="connsiteX7" fmla="*/ 4878243 w 4878243"/>
                      <a:gd name="connsiteY7" fmla="*/ 1331194 h 2141158"/>
                      <a:gd name="connsiteX8" fmla="*/ 4257632 w 4878243"/>
                      <a:gd name="connsiteY8" fmla="*/ 628012 h 2141158"/>
                      <a:gd name="connsiteX0" fmla="*/ 4257512 w 4878123"/>
                      <a:gd name="connsiteY0" fmla="*/ 628012 h 2141158"/>
                      <a:gd name="connsiteX1" fmla="*/ 2370405 w 4878123"/>
                      <a:gd name="connsiteY1" fmla="*/ 264174 h 2141158"/>
                      <a:gd name="connsiteX2" fmla="*/ 882584 w 4878123"/>
                      <a:gd name="connsiteY2" fmla="*/ 857437 h 2141158"/>
                      <a:gd name="connsiteX3" fmla="*/ 1323 w 4878123"/>
                      <a:gd name="connsiteY3" fmla="*/ 1432440 h 2141158"/>
                      <a:gd name="connsiteX4" fmla="*/ 1068123 w 4878123"/>
                      <a:gd name="connsiteY4" fmla="*/ 2141158 h 2141158"/>
                      <a:gd name="connsiteX5" fmla="*/ 3658923 w 4878123"/>
                      <a:gd name="connsiteY5" fmla="*/ 2141158 h 2141158"/>
                      <a:gd name="connsiteX6" fmla="*/ 4878123 w 4878123"/>
                      <a:gd name="connsiteY6" fmla="*/ 1331194 h 2141158"/>
                      <a:gd name="connsiteX7" fmla="*/ 4257512 w 4878123"/>
                      <a:gd name="connsiteY7" fmla="*/ 628012 h 2141158"/>
                      <a:gd name="connsiteX0" fmla="*/ 4257512 w 4878123"/>
                      <a:gd name="connsiteY0" fmla="*/ 628012 h 2141158"/>
                      <a:gd name="connsiteX1" fmla="*/ 2370405 w 4878123"/>
                      <a:gd name="connsiteY1" fmla="*/ 264174 h 2141158"/>
                      <a:gd name="connsiteX2" fmla="*/ 882584 w 4878123"/>
                      <a:gd name="connsiteY2" fmla="*/ 857437 h 2141158"/>
                      <a:gd name="connsiteX3" fmla="*/ 1323 w 4878123"/>
                      <a:gd name="connsiteY3" fmla="*/ 1432440 h 2141158"/>
                      <a:gd name="connsiteX4" fmla="*/ 1068123 w 4878123"/>
                      <a:gd name="connsiteY4" fmla="*/ 2141158 h 2141158"/>
                      <a:gd name="connsiteX5" fmla="*/ 3658923 w 4878123"/>
                      <a:gd name="connsiteY5" fmla="*/ 2141158 h 2141158"/>
                      <a:gd name="connsiteX6" fmla="*/ 4878123 w 4878123"/>
                      <a:gd name="connsiteY6" fmla="*/ 1331194 h 2141158"/>
                      <a:gd name="connsiteX7" fmla="*/ 4257512 w 4878123"/>
                      <a:gd name="connsiteY7" fmla="*/ 628012 h 2141158"/>
                      <a:gd name="connsiteX0" fmla="*/ 4257512 w 4878123"/>
                      <a:gd name="connsiteY0" fmla="*/ 628012 h 2141158"/>
                      <a:gd name="connsiteX1" fmla="*/ 2370405 w 4878123"/>
                      <a:gd name="connsiteY1" fmla="*/ 264174 h 2141158"/>
                      <a:gd name="connsiteX2" fmla="*/ 882584 w 4878123"/>
                      <a:gd name="connsiteY2" fmla="*/ 857437 h 2141158"/>
                      <a:gd name="connsiteX3" fmla="*/ 1323 w 4878123"/>
                      <a:gd name="connsiteY3" fmla="*/ 1432440 h 2141158"/>
                      <a:gd name="connsiteX4" fmla="*/ 1068123 w 4878123"/>
                      <a:gd name="connsiteY4" fmla="*/ 2141158 h 2141158"/>
                      <a:gd name="connsiteX5" fmla="*/ 3658923 w 4878123"/>
                      <a:gd name="connsiteY5" fmla="*/ 2141158 h 2141158"/>
                      <a:gd name="connsiteX6" fmla="*/ 4878123 w 4878123"/>
                      <a:gd name="connsiteY6" fmla="*/ 1331194 h 2141158"/>
                      <a:gd name="connsiteX7" fmla="*/ 4257512 w 4878123"/>
                      <a:gd name="connsiteY7" fmla="*/ 628012 h 2141158"/>
                      <a:gd name="connsiteX0" fmla="*/ 4257512 w 4878123"/>
                      <a:gd name="connsiteY0" fmla="*/ 671926 h 2185072"/>
                      <a:gd name="connsiteX1" fmla="*/ 2153405 w 4878123"/>
                      <a:gd name="connsiteY1" fmla="*/ 245421 h 2185072"/>
                      <a:gd name="connsiteX2" fmla="*/ 882584 w 4878123"/>
                      <a:gd name="connsiteY2" fmla="*/ 901351 h 2185072"/>
                      <a:gd name="connsiteX3" fmla="*/ 1323 w 4878123"/>
                      <a:gd name="connsiteY3" fmla="*/ 1476354 h 2185072"/>
                      <a:gd name="connsiteX4" fmla="*/ 1068123 w 4878123"/>
                      <a:gd name="connsiteY4" fmla="*/ 2185072 h 2185072"/>
                      <a:gd name="connsiteX5" fmla="*/ 3658923 w 4878123"/>
                      <a:gd name="connsiteY5" fmla="*/ 2185072 h 2185072"/>
                      <a:gd name="connsiteX6" fmla="*/ 4878123 w 4878123"/>
                      <a:gd name="connsiteY6" fmla="*/ 1375108 h 2185072"/>
                      <a:gd name="connsiteX7" fmla="*/ 4257512 w 4878123"/>
                      <a:gd name="connsiteY7" fmla="*/ 671926 h 2185072"/>
                      <a:gd name="connsiteX0" fmla="*/ 3784057 w 4878556"/>
                      <a:gd name="connsiteY0" fmla="*/ 599931 h 2217525"/>
                      <a:gd name="connsiteX1" fmla="*/ 2153405 w 4878556"/>
                      <a:gd name="connsiteY1" fmla="*/ 277874 h 2217525"/>
                      <a:gd name="connsiteX2" fmla="*/ 882584 w 4878556"/>
                      <a:gd name="connsiteY2" fmla="*/ 933804 h 2217525"/>
                      <a:gd name="connsiteX3" fmla="*/ 1323 w 4878556"/>
                      <a:gd name="connsiteY3" fmla="*/ 1508807 h 2217525"/>
                      <a:gd name="connsiteX4" fmla="*/ 1068123 w 4878556"/>
                      <a:gd name="connsiteY4" fmla="*/ 2217525 h 2217525"/>
                      <a:gd name="connsiteX5" fmla="*/ 3658923 w 4878556"/>
                      <a:gd name="connsiteY5" fmla="*/ 2217525 h 2217525"/>
                      <a:gd name="connsiteX6" fmla="*/ 4878123 w 4878556"/>
                      <a:gd name="connsiteY6" fmla="*/ 1407561 h 2217525"/>
                      <a:gd name="connsiteX7" fmla="*/ 3784057 w 4878556"/>
                      <a:gd name="connsiteY7" fmla="*/ 599931 h 2217525"/>
                      <a:gd name="connsiteX0" fmla="*/ 3784057 w 4879326"/>
                      <a:gd name="connsiteY0" fmla="*/ 599931 h 2217525"/>
                      <a:gd name="connsiteX1" fmla="*/ 2153405 w 4879326"/>
                      <a:gd name="connsiteY1" fmla="*/ 277874 h 2217525"/>
                      <a:gd name="connsiteX2" fmla="*/ 882584 w 4879326"/>
                      <a:gd name="connsiteY2" fmla="*/ 933804 h 2217525"/>
                      <a:gd name="connsiteX3" fmla="*/ 1323 w 4879326"/>
                      <a:gd name="connsiteY3" fmla="*/ 1508807 h 2217525"/>
                      <a:gd name="connsiteX4" fmla="*/ 1068123 w 4879326"/>
                      <a:gd name="connsiteY4" fmla="*/ 2217525 h 2217525"/>
                      <a:gd name="connsiteX5" fmla="*/ 3658923 w 4879326"/>
                      <a:gd name="connsiteY5" fmla="*/ 2217525 h 2217525"/>
                      <a:gd name="connsiteX6" fmla="*/ 4878123 w 4879326"/>
                      <a:gd name="connsiteY6" fmla="*/ 1407561 h 2217525"/>
                      <a:gd name="connsiteX7" fmla="*/ 3784057 w 4879326"/>
                      <a:gd name="connsiteY7" fmla="*/ 599931 h 2217525"/>
                      <a:gd name="connsiteX0" fmla="*/ 3784057 w 4879052"/>
                      <a:gd name="connsiteY0" fmla="*/ 599931 h 2217525"/>
                      <a:gd name="connsiteX1" fmla="*/ 2153405 w 4879052"/>
                      <a:gd name="connsiteY1" fmla="*/ 277874 h 2217525"/>
                      <a:gd name="connsiteX2" fmla="*/ 882584 w 4879052"/>
                      <a:gd name="connsiteY2" fmla="*/ 933804 h 2217525"/>
                      <a:gd name="connsiteX3" fmla="*/ 1323 w 4879052"/>
                      <a:gd name="connsiteY3" fmla="*/ 1508807 h 2217525"/>
                      <a:gd name="connsiteX4" fmla="*/ 1068123 w 4879052"/>
                      <a:gd name="connsiteY4" fmla="*/ 2217525 h 2217525"/>
                      <a:gd name="connsiteX5" fmla="*/ 3658923 w 4879052"/>
                      <a:gd name="connsiteY5" fmla="*/ 2217525 h 2217525"/>
                      <a:gd name="connsiteX6" fmla="*/ 4878123 w 4879052"/>
                      <a:gd name="connsiteY6" fmla="*/ 1407561 h 2217525"/>
                      <a:gd name="connsiteX7" fmla="*/ 3784057 w 4879052"/>
                      <a:gd name="connsiteY7" fmla="*/ 599931 h 2217525"/>
                      <a:gd name="connsiteX0" fmla="*/ 3783450 w 4878445"/>
                      <a:gd name="connsiteY0" fmla="*/ 599931 h 2217525"/>
                      <a:gd name="connsiteX1" fmla="*/ 2152798 w 4878445"/>
                      <a:gd name="connsiteY1" fmla="*/ 277874 h 2217525"/>
                      <a:gd name="connsiteX2" fmla="*/ 881977 w 4878445"/>
                      <a:gd name="connsiteY2" fmla="*/ 933804 h 2217525"/>
                      <a:gd name="connsiteX3" fmla="*/ 716 w 4878445"/>
                      <a:gd name="connsiteY3" fmla="*/ 1508807 h 2217525"/>
                      <a:gd name="connsiteX4" fmla="*/ 1067516 w 4878445"/>
                      <a:gd name="connsiteY4" fmla="*/ 2217525 h 2217525"/>
                      <a:gd name="connsiteX5" fmla="*/ 3658316 w 4878445"/>
                      <a:gd name="connsiteY5" fmla="*/ 2217525 h 2217525"/>
                      <a:gd name="connsiteX6" fmla="*/ 4877516 w 4878445"/>
                      <a:gd name="connsiteY6" fmla="*/ 1407561 h 2217525"/>
                      <a:gd name="connsiteX7" fmla="*/ 3783450 w 4878445"/>
                      <a:gd name="connsiteY7" fmla="*/ 599931 h 2217525"/>
                      <a:gd name="connsiteX0" fmla="*/ 3800451 w 4895446"/>
                      <a:gd name="connsiteY0" fmla="*/ 599931 h 2217525"/>
                      <a:gd name="connsiteX1" fmla="*/ 2169799 w 4895446"/>
                      <a:gd name="connsiteY1" fmla="*/ 277874 h 2217525"/>
                      <a:gd name="connsiteX2" fmla="*/ 898978 w 4895446"/>
                      <a:gd name="connsiteY2" fmla="*/ 933804 h 2217525"/>
                      <a:gd name="connsiteX3" fmla="*/ 17717 w 4895446"/>
                      <a:gd name="connsiteY3" fmla="*/ 1508807 h 2217525"/>
                      <a:gd name="connsiteX4" fmla="*/ 1084517 w 4895446"/>
                      <a:gd name="connsiteY4" fmla="*/ 2217525 h 2217525"/>
                      <a:gd name="connsiteX5" fmla="*/ 3675317 w 4895446"/>
                      <a:gd name="connsiteY5" fmla="*/ 2217525 h 2217525"/>
                      <a:gd name="connsiteX6" fmla="*/ 4894517 w 4895446"/>
                      <a:gd name="connsiteY6" fmla="*/ 1407561 h 2217525"/>
                      <a:gd name="connsiteX7" fmla="*/ 3800451 w 4895446"/>
                      <a:gd name="connsiteY7" fmla="*/ 599931 h 2217525"/>
                      <a:gd name="connsiteX0" fmla="*/ 3796025 w 4891020"/>
                      <a:gd name="connsiteY0" fmla="*/ 599931 h 2217525"/>
                      <a:gd name="connsiteX1" fmla="*/ 2165373 w 4891020"/>
                      <a:gd name="connsiteY1" fmla="*/ 277874 h 2217525"/>
                      <a:gd name="connsiteX2" fmla="*/ 894552 w 4891020"/>
                      <a:gd name="connsiteY2" fmla="*/ 933804 h 2217525"/>
                      <a:gd name="connsiteX3" fmla="*/ 13291 w 4891020"/>
                      <a:gd name="connsiteY3" fmla="*/ 1508807 h 2217525"/>
                      <a:gd name="connsiteX4" fmla="*/ 1080091 w 4891020"/>
                      <a:gd name="connsiteY4" fmla="*/ 2217525 h 2217525"/>
                      <a:gd name="connsiteX5" fmla="*/ 3670891 w 4891020"/>
                      <a:gd name="connsiteY5" fmla="*/ 2217525 h 2217525"/>
                      <a:gd name="connsiteX6" fmla="*/ 4890091 w 4891020"/>
                      <a:gd name="connsiteY6" fmla="*/ 1407561 h 2217525"/>
                      <a:gd name="connsiteX7" fmla="*/ 3796025 w 4891020"/>
                      <a:gd name="connsiteY7" fmla="*/ 599931 h 2217525"/>
                      <a:gd name="connsiteX0" fmla="*/ 3622953 w 4717948"/>
                      <a:gd name="connsiteY0" fmla="*/ 599931 h 2217525"/>
                      <a:gd name="connsiteX1" fmla="*/ 1992301 w 4717948"/>
                      <a:gd name="connsiteY1" fmla="*/ 277874 h 2217525"/>
                      <a:gd name="connsiteX2" fmla="*/ 721480 w 4717948"/>
                      <a:gd name="connsiteY2" fmla="*/ 933804 h 2217525"/>
                      <a:gd name="connsiteX3" fmla="*/ 17764 w 4717948"/>
                      <a:gd name="connsiteY3" fmla="*/ 1529696 h 2217525"/>
                      <a:gd name="connsiteX4" fmla="*/ 907019 w 4717948"/>
                      <a:gd name="connsiteY4" fmla="*/ 2217525 h 2217525"/>
                      <a:gd name="connsiteX5" fmla="*/ 3497819 w 4717948"/>
                      <a:gd name="connsiteY5" fmla="*/ 2217525 h 2217525"/>
                      <a:gd name="connsiteX6" fmla="*/ 4717019 w 4717948"/>
                      <a:gd name="connsiteY6" fmla="*/ 1407561 h 2217525"/>
                      <a:gd name="connsiteX7" fmla="*/ 3622953 w 4717948"/>
                      <a:gd name="connsiteY7" fmla="*/ 599931 h 2217525"/>
                      <a:gd name="connsiteX0" fmla="*/ 3606765 w 4701760"/>
                      <a:gd name="connsiteY0" fmla="*/ 599931 h 2217525"/>
                      <a:gd name="connsiteX1" fmla="*/ 1976113 w 4701760"/>
                      <a:gd name="connsiteY1" fmla="*/ 277874 h 2217525"/>
                      <a:gd name="connsiteX2" fmla="*/ 705292 w 4701760"/>
                      <a:gd name="connsiteY2" fmla="*/ 933804 h 2217525"/>
                      <a:gd name="connsiteX3" fmla="*/ 1576 w 4701760"/>
                      <a:gd name="connsiteY3" fmla="*/ 1529696 h 2217525"/>
                      <a:gd name="connsiteX4" fmla="*/ 890831 w 4701760"/>
                      <a:gd name="connsiteY4" fmla="*/ 2217525 h 2217525"/>
                      <a:gd name="connsiteX5" fmla="*/ 3481631 w 4701760"/>
                      <a:gd name="connsiteY5" fmla="*/ 2217525 h 2217525"/>
                      <a:gd name="connsiteX6" fmla="*/ 4700831 w 4701760"/>
                      <a:gd name="connsiteY6" fmla="*/ 1407561 h 2217525"/>
                      <a:gd name="connsiteX7" fmla="*/ 3606765 w 4701760"/>
                      <a:gd name="connsiteY7" fmla="*/ 599931 h 2217525"/>
                      <a:gd name="connsiteX0" fmla="*/ 3606765 w 4701760"/>
                      <a:gd name="connsiteY0" fmla="*/ 599931 h 2217525"/>
                      <a:gd name="connsiteX1" fmla="*/ 1976113 w 4701760"/>
                      <a:gd name="connsiteY1" fmla="*/ 277874 h 2217525"/>
                      <a:gd name="connsiteX2" fmla="*/ 705292 w 4701760"/>
                      <a:gd name="connsiteY2" fmla="*/ 933804 h 2217525"/>
                      <a:gd name="connsiteX3" fmla="*/ 1576 w 4701760"/>
                      <a:gd name="connsiteY3" fmla="*/ 1529696 h 2217525"/>
                      <a:gd name="connsiteX4" fmla="*/ 890831 w 4701760"/>
                      <a:gd name="connsiteY4" fmla="*/ 2217525 h 2217525"/>
                      <a:gd name="connsiteX5" fmla="*/ 3481631 w 4701760"/>
                      <a:gd name="connsiteY5" fmla="*/ 2217525 h 2217525"/>
                      <a:gd name="connsiteX6" fmla="*/ 4700831 w 4701760"/>
                      <a:gd name="connsiteY6" fmla="*/ 1407561 h 2217525"/>
                      <a:gd name="connsiteX7" fmla="*/ 3606765 w 4701760"/>
                      <a:gd name="connsiteY7" fmla="*/ 599931 h 2217525"/>
                      <a:gd name="connsiteX0" fmla="*/ 3606765 w 4701760"/>
                      <a:gd name="connsiteY0" fmla="*/ 599931 h 2217525"/>
                      <a:gd name="connsiteX1" fmla="*/ 1976113 w 4701760"/>
                      <a:gd name="connsiteY1" fmla="*/ 277874 h 2217525"/>
                      <a:gd name="connsiteX2" fmla="*/ 705292 w 4701760"/>
                      <a:gd name="connsiteY2" fmla="*/ 933804 h 2217525"/>
                      <a:gd name="connsiteX3" fmla="*/ 1576 w 4701760"/>
                      <a:gd name="connsiteY3" fmla="*/ 1529696 h 2217525"/>
                      <a:gd name="connsiteX4" fmla="*/ 890831 w 4701760"/>
                      <a:gd name="connsiteY4" fmla="*/ 2217525 h 2217525"/>
                      <a:gd name="connsiteX5" fmla="*/ 3481631 w 4701760"/>
                      <a:gd name="connsiteY5" fmla="*/ 2217525 h 2217525"/>
                      <a:gd name="connsiteX6" fmla="*/ 4700831 w 4701760"/>
                      <a:gd name="connsiteY6" fmla="*/ 1407561 h 2217525"/>
                      <a:gd name="connsiteX7" fmla="*/ 3606765 w 4701760"/>
                      <a:gd name="connsiteY7" fmla="*/ 599931 h 2217525"/>
                      <a:gd name="connsiteX0" fmla="*/ 3606158 w 4701153"/>
                      <a:gd name="connsiteY0" fmla="*/ 599931 h 2217525"/>
                      <a:gd name="connsiteX1" fmla="*/ 1975506 w 4701153"/>
                      <a:gd name="connsiteY1" fmla="*/ 277874 h 2217525"/>
                      <a:gd name="connsiteX2" fmla="*/ 704685 w 4701153"/>
                      <a:gd name="connsiteY2" fmla="*/ 933804 h 2217525"/>
                      <a:gd name="connsiteX3" fmla="*/ 969 w 4701153"/>
                      <a:gd name="connsiteY3" fmla="*/ 1529696 h 2217525"/>
                      <a:gd name="connsiteX4" fmla="*/ 890224 w 4701153"/>
                      <a:gd name="connsiteY4" fmla="*/ 2217525 h 2217525"/>
                      <a:gd name="connsiteX5" fmla="*/ 3481024 w 4701153"/>
                      <a:gd name="connsiteY5" fmla="*/ 2217525 h 2217525"/>
                      <a:gd name="connsiteX6" fmla="*/ 4700224 w 4701153"/>
                      <a:gd name="connsiteY6" fmla="*/ 1407561 h 2217525"/>
                      <a:gd name="connsiteX7" fmla="*/ 3606158 w 4701153"/>
                      <a:gd name="connsiteY7" fmla="*/ 599931 h 2217525"/>
                      <a:gd name="connsiteX0" fmla="*/ 3605284 w 4700279"/>
                      <a:gd name="connsiteY0" fmla="*/ 599931 h 2217525"/>
                      <a:gd name="connsiteX1" fmla="*/ 1974632 w 4700279"/>
                      <a:gd name="connsiteY1" fmla="*/ 277874 h 2217525"/>
                      <a:gd name="connsiteX2" fmla="*/ 841903 w 4700279"/>
                      <a:gd name="connsiteY2" fmla="*/ 787575 h 2217525"/>
                      <a:gd name="connsiteX3" fmla="*/ 95 w 4700279"/>
                      <a:gd name="connsiteY3" fmla="*/ 1529696 h 2217525"/>
                      <a:gd name="connsiteX4" fmla="*/ 889350 w 4700279"/>
                      <a:gd name="connsiteY4" fmla="*/ 2217525 h 2217525"/>
                      <a:gd name="connsiteX5" fmla="*/ 3480150 w 4700279"/>
                      <a:gd name="connsiteY5" fmla="*/ 2217525 h 2217525"/>
                      <a:gd name="connsiteX6" fmla="*/ 4699350 w 4700279"/>
                      <a:gd name="connsiteY6" fmla="*/ 1407561 h 2217525"/>
                      <a:gd name="connsiteX7" fmla="*/ 3605284 w 4700279"/>
                      <a:gd name="connsiteY7" fmla="*/ 599931 h 2217525"/>
                      <a:gd name="connsiteX0" fmla="*/ 3605284 w 4700279"/>
                      <a:gd name="connsiteY0" fmla="*/ 682094 h 2299688"/>
                      <a:gd name="connsiteX1" fmla="*/ 1974632 w 4700279"/>
                      <a:gd name="connsiteY1" fmla="*/ 360037 h 2299688"/>
                      <a:gd name="connsiteX2" fmla="*/ 841903 w 4700279"/>
                      <a:gd name="connsiteY2" fmla="*/ 869738 h 2299688"/>
                      <a:gd name="connsiteX3" fmla="*/ 95 w 4700279"/>
                      <a:gd name="connsiteY3" fmla="*/ 1611859 h 2299688"/>
                      <a:gd name="connsiteX4" fmla="*/ 889350 w 4700279"/>
                      <a:gd name="connsiteY4" fmla="*/ 2299688 h 2299688"/>
                      <a:gd name="connsiteX5" fmla="*/ 3480150 w 4700279"/>
                      <a:gd name="connsiteY5" fmla="*/ 2299688 h 2299688"/>
                      <a:gd name="connsiteX6" fmla="*/ 4699350 w 4700279"/>
                      <a:gd name="connsiteY6" fmla="*/ 1489724 h 2299688"/>
                      <a:gd name="connsiteX7" fmla="*/ 3605284 w 4700279"/>
                      <a:gd name="connsiteY7" fmla="*/ 682094 h 2299688"/>
                      <a:gd name="connsiteX0" fmla="*/ 3605934 w 4700929"/>
                      <a:gd name="connsiteY0" fmla="*/ 682094 h 2299688"/>
                      <a:gd name="connsiteX1" fmla="*/ 1975282 w 4700929"/>
                      <a:gd name="connsiteY1" fmla="*/ 360037 h 2299688"/>
                      <a:gd name="connsiteX2" fmla="*/ 763641 w 4700929"/>
                      <a:gd name="connsiteY2" fmla="*/ 702618 h 2299688"/>
                      <a:gd name="connsiteX3" fmla="*/ 745 w 4700929"/>
                      <a:gd name="connsiteY3" fmla="*/ 1611859 h 2299688"/>
                      <a:gd name="connsiteX4" fmla="*/ 890000 w 4700929"/>
                      <a:gd name="connsiteY4" fmla="*/ 2299688 h 2299688"/>
                      <a:gd name="connsiteX5" fmla="*/ 3480800 w 4700929"/>
                      <a:gd name="connsiteY5" fmla="*/ 2299688 h 2299688"/>
                      <a:gd name="connsiteX6" fmla="*/ 4700000 w 4700929"/>
                      <a:gd name="connsiteY6" fmla="*/ 1489724 h 2299688"/>
                      <a:gd name="connsiteX7" fmla="*/ 3605934 w 4700929"/>
                      <a:gd name="connsiteY7" fmla="*/ 682094 h 2299688"/>
                      <a:gd name="connsiteX0" fmla="*/ 3783269 w 4878264"/>
                      <a:gd name="connsiteY0" fmla="*/ 682094 h 2299688"/>
                      <a:gd name="connsiteX1" fmla="*/ 2152617 w 4878264"/>
                      <a:gd name="connsiteY1" fmla="*/ 360037 h 2299688"/>
                      <a:gd name="connsiteX2" fmla="*/ 940976 w 4878264"/>
                      <a:gd name="connsiteY2" fmla="*/ 702618 h 2299688"/>
                      <a:gd name="connsiteX3" fmla="*/ 535 w 4878264"/>
                      <a:gd name="connsiteY3" fmla="*/ 1590968 h 2299688"/>
                      <a:gd name="connsiteX4" fmla="*/ 1067335 w 4878264"/>
                      <a:gd name="connsiteY4" fmla="*/ 2299688 h 2299688"/>
                      <a:gd name="connsiteX5" fmla="*/ 3658135 w 4878264"/>
                      <a:gd name="connsiteY5" fmla="*/ 2299688 h 2299688"/>
                      <a:gd name="connsiteX6" fmla="*/ 4877335 w 4878264"/>
                      <a:gd name="connsiteY6" fmla="*/ 1489724 h 2299688"/>
                      <a:gd name="connsiteX7" fmla="*/ 3783269 w 4878264"/>
                      <a:gd name="connsiteY7" fmla="*/ 682094 h 2299688"/>
                      <a:gd name="connsiteX0" fmla="*/ 3782737 w 4877732"/>
                      <a:gd name="connsiteY0" fmla="*/ 682094 h 2299688"/>
                      <a:gd name="connsiteX1" fmla="*/ 2152085 w 4877732"/>
                      <a:gd name="connsiteY1" fmla="*/ 360037 h 2299688"/>
                      <a:gd name="connsiteX2" fmla="*/ 940444 w 4877732"/>
                      <a:gd name="connsiteY2" fmla="*/ 702618 h 2299688"/>
                      <a:gd name="connsiteX3" fmla="*/ 3 w 4877732"/>
                      <a:gd name="connsiteY3" fmla="*/ 1590968 h 2299688"/>
                      <a:gd name="connsiteX4" fmla="*/ 1066803 w 4877732"/>
                      <a:gd name="connsiteY4" fmla="*/ 2299688 h 2299688"/>
                      <a:gd name="connsiteX5" fmla="*/ 3657603 w 4877732"/>
                      <a:gd name="connsiteY5" fmla="*/ 2299688 h 2299688"/>
                      <a:gd name="connsiteX6" fmla="*/ 4876803 w 4877732"/>
                      <a:gd name="connsiteY6" fmla="*/ 1489724 h 2299688"/>
                      <a:gd name="connsiteX7" fmla="*/ 3782737 w 4877732"/>
                      <a:gd name="connsiteY7" fmla="*/ 682094 h 2299688"/>
                      <a:gd name="connsiteX0" fmla="*/ 3782735 w 4877730"/>
                      <a:gd name="connsiteY0" fmla="*/ 682094 h 2299688"/>
                      <a:gd name="connsiteX1" fmla="*/ 2152083 w 4877730"/>
                      <a:gd name="connsiteY1" fmla="*/ 360037 h 2299688"/>
                      <a:gd name="connsiteX2" fmla="*/ 940442 w 4877730"/>
                      <a:gd name="connsiteY2" fmla="*/ 702618 h 2299688"/>
                      <a:gd name="connsiteX3" fmla="*/ 1 w 4877730"/>
                      <a:gd name="connsiteY3" fmla="*/ 1590968 h 2299688"/>
                      <a:gd name="connsiteX4" fmla="*/ 1066801 w 4877730"/>
                      <a:gd name="connsiteY4" fmla="*/ 2299688 h 2299688"/>
                      <a:gd name="connsiteX5" fmla="*/ 3657601 w 4877730"/>
                      <a:gd name="connsiteY5" fmla="*/ 2299688 h 2299688"/>
                      <a:gd name="connsiteX6" fmla="*/ 4876801 w 4877730"/>
                      <a:gd name="connsiteY6" fmla="*/ 1489724 h 2299688"/>
                      <a:gd name="connsiteX7" fmla="*/ 3782735 w 4877730"/>
                      <a:gd name="connsiteY7" fmla="*/ 682094 h 2299688"/>
                      <a:gd name="connsiteX0" fmla="*/ 3782735 w 4877730"/>
                      <a:gd name="connsiteY0" fmla="*/ 682094 h 2299688"/>
                      <a:gd name="connsiteX1" fmla="*/ 2152083 w 4877730"/>
                      <a:gd name="connsiteY1" fmla="*/ 360037 h 2299688"/>
                      <a:gd name="connsiteX2" fmla="*/ 940442 w 4877730"/>
                      <a:gd name="connsiteY2" fmla="*/ 702618 h 2299688"/>
                      <a:gd name="connsiteX3" fmla="*/ 1 w 4877730"/>
                      <a:gd name="connsiteY3" fmla="*/ 1590968 h 2299688"/>
                      <a:gd name="connsiteX4" fmla="*/ 1066801 w 4877730"/>
                      <a:gd name="connsiteY4" fmla="*/ 2299688 h 2299688"/>
                      <a:gd name="connsiteX5" fmla="*/ 3657601 w 4877730"/>
                      <a:gd name="connsiteY5" fmla="*/ 2299688 h 2299688"/>
                      <a:gd name="connsiteX6" fmla="*/ 4876801 w 4877730"/>
                      <a:gd name="connsiteY6" fmla="*/ 1489724 h 2299688"/>
                      <a:gd name="connsiteX7" fmla="*/ 3782735 w 4877730"/>
                      <a:gd name="connsiteY7" fmla="*/ 682094 h 2299688"/>
                      <a:gd name="connsiteX0" fmla="*/ 3782735 w 4877730"/>
                      <a:gd name="connsiteY0" fmla="*/ 682094 h 2299688"/>
                      <a:gd name="connsiteX1" fmla="*/ 2152083 w 4877730"/>
                      <a:gd name="connsiteY1" fmla="*/ 360037 h 2299688"/>
                      <a:gd name="connsiteX2" fmla="*/ 940442 w 4877730"/>
                      <a:gd name="connsiteY2" fmla="*/ 702618 h 2299688"/>
                      <a:gd name="connsiteX3" fmla="*/ 1 w 4877730"/>
                      <a:gd name="connsiteY3" fmla="*/ 1590968 h 2299688"/>
                      <a:gd name="connsiteX4" fmla="*/ 1066801 w 4877730"/>
                      <a:gd name="connsiteY4" fmla="*/ 2299688 h 2299688"/>
                      <a:gd name="connsiteX5" fmla="*/ 3657601 w 4877730"/>
                      <a:gd name="connsiteY5" fmla="*/ 2299688 h 2299688"/>
                      <a:gd name="connsiteX6" fmla="*/ 4876801 w 4877730"/>
                      <a:gd name="connsiteY6" fmla="*/ 1489724 h 2299688"/>
                      <a:gd name="connsiteX7" fmla="*/ 3782735 w 4877730"/>
                      <a:gd name="connsiteY7" fmla="*/ 682094 h 2299688"/>
                      <a:gd name="connsiteX0" fmla="*/ 3782735 w 4877730"/>
                      <a:gd name="connsiteY0" fmla="*/ 682094 h 2299688"/>
                      <a:gd name="connsiteX1" fmla="*/ 2152083 w 4877730"/>
                      <a:gd name="connsiteY1" fmla="*/ 360037 h 2299688"/>
                      <a:gd name="connsiteX2" fmla="*/ 940442 w 4877730"/>
                      <a:gd name="connsiteY2" fmla="*/ 702618 h 2299688"/>
                      <a:gd name="connsiteX3" fmla="*/ 1 w 4877730"/>
                      <a:gd name="connsiteY3" fmla="*/ 1590968 h 2299688"/>
                      <a:gd name="connsiteX4" fmla="*/ 1066801 w 4877730"/>
                      <a:gd name="connsiteY4" fmla="*/ 2299688 h 2299688"/>
                      <a:gd name="connsiteX5" fmla="*/ 3657601 w 4877730"/>
                      <a:gd name="connsiteY5" fmla="*/ 2299688 h 2299688"/>
                      <a:gd name="connsiteX6" fmla="*/ 4876801 w 4877730"/>
                      <a:gd name="connsiteY6" fmla="*/ 1489724 h 2299688"/>
                      <a:gd name="connsiteX7" fmla="*/ 3782735 w 4877730"/>
                      <a:gd name="connsiteY7" fmla="*/ 682094 h 2299688"/>
                      <a:gd name="connsiteX0" fmla="*/ 3782735 w 4877730"/>
                      <a:gd name="connsiteY0" fmla="*/ 682094 h 2299688"/>
                      <a:gd name="connsiteX1" fmla="*/ 2152083 w 4877730"/>
                      <a:gd name="connsiteY1" fmla="*/ 360037 h 2299688"/>
                      <a:gd name="connsiteX2" fmla="*/ 940442 w 4877730"/>
                      <a:gd name="connsiteY2" fmla="*/ 702618 h 2299688"/>
                      <a:gd name="connsiteX3" fmla="*/ 1 w 4877730"/>
                      <a:gd name="connsiteY3" fmla="*/ 1590968 h 2299688"/>
                      <a:gd name="connsiteX4" fmla="*/ 1066801 w 4877730"/>
                      <a:gd name="connsiteY4" fmla="*/ 2299688 h 2299688"/>
                      <a:gd name="connsiteX5" fmla="*/ 3657601 w 4877730"/>
                      <a:gd name="connsiteY5" fmla="*/ 2299688 h 2299688"/>
                      <a:gd name="connsiteX6" fmla="*/ 4876801 w 4877730"/>
                      <a:gd name="connsiteY6" fmla="*/ 1489724 h 2299688"/>
                      <a:gd name="connsiteX7" fmla="*/ 3782735 w 4877730"/>
                      <a:gd name="connsiteY7" fmla="*/ 682094 h 2299688"/>
                      <a:gd name="connsiteX0" fmla="*/ 3782735 w 4877390"/>
                      <a:gd name="connsiteY0" fmla="*/ 682094 h 2299688"/>
                      <a:gd name="connsiteX1" fmla="*/ 2152083 w 4877390"/>
                      <a:gd name="connsiteY1" fmla="*/ 360037 h 2299688"/>
                      <a:gd name="connsiteX2" fmla="*/ 940442 w 4877390"/>
                      <a:gd name="connsiteY2" fmla="*/ 702618 h 2299688"/>
                      <a:gd name="connsiteX3" fmla="*/ 1 w 4877390"/>
                      <a:gd name="connsiteY3" fmla="*/ 1590968 h 2299688"/>
                      <a:gd name="connsiteX4" fmla="*/ 1066801 w 4877390"/>
                      <a:gd name="connsiteY4" fmla="*/ 2299688 h 2299688"/>
                      <a:gd name="connsiteX5" fmla="*/ 3657601 w 4877390"/>
                      <a:gd name="connsiteY5" fmla="*/ 2299688 h 2299688"/>
                      <a:gd name="connsiteX6" fmla="*/ 4876801 w 4877390"/>
                      <a:gd name="connsiteY6" fmla="*/ 1489724 h 2299688"/>
                      <a:gd name="connsiteX7" fmla="*/ 3782735 w 4877390"/>
                      <a:gd name="connsiteY7" fmla="*/ 682094 h 2299688"/>
                      <a:gd name="connsiteX0" fmla="*/ 3782735 w 4877884"/>
                      <a:gd name="connsiteY0" fmla="*/ 682094 h 2299688"/>
                      <a:gd name="connsiteX1" fmla="*/ 2152083 w 4877884"/>
                      <a:gd name="connsiteY1" fmla="*/ 360037 h 2299688"/>
                      <a:gd name="connsiteX2" fmla="*/ 940442 w 4877884"/>
                      <a:gd name="connsiteY2" fmla="*/ 702618 h 2299688"/>
                      <a:gd name="connsiteX3" fmla="*/ 1 w 4877884"/>
                      <a:gd name="connsiteY3" fmla="*/ 1590968 h 2299688"/>
                      <a:gd name="connsiteX4" fmla="*/ 1066801 w 4877884"/>
                      <a:gd name="connsiteY4" fmla="*/ 2299688 h 2299688"/>
                      <a:gd name="connsiteX5" fmla="*/ 3657601 w 4877884"/>
                      <a:gd name="connsiteY5" fmla="*/ 2299688 h 2299688"/>
                      <a:gd name="connsiteX6" fmla="*/ 4876801 w 4877884"/>
                      <a:gd name="connsiteY6" fmla="*/ 1489724 h 2299688"/>
                      <a:gd name="connsiteX7" fmla="*/ 3782735 w 4877884"/>
                      <a:gd name="connsiteY7" fmla="*/ 682094 h 2299688"/>
                      <a:gd name="connsiteX0" fmla="*/ 3782735 w 4877567"/>
                      <a:gd name="connsiteY0" fmla="*/ 682094 h 2299688"/>
                      <a:gd name="connsiteX1" fmla="*/ 2152083 w 4877567"/>
                      <a:gd name="connsiteY1" fmla="*/ 360037 h 2299688"/>
                      <a:gd name="connsiteX2" fmla="*/ 940442 w 4877567"/>
                      <a:gd name="connsiteY2" fmla="*/ 702618 h 2299688"/>
                      <a:gd name="connsiteX3" fmla="*/ 1 w 4877567"/>
                      <a:gd name="connsiteY3" fmla="*/ 1590968 h 2299688"/>
                      <a:gd name="connsiteX4" fmla="*/ 1066801 w 4877567"/>
                      <a:gd name="connsiteY4" fmla="*/ 2299688 h 2299688"/>
                      <a:gd name="connsiteX5" fmla="*/ 3657601 w 4877567"/>
                      <a:gd name="connsiteY5" fmla="*/ 2299688 h 2299688"/>
                      <a:gd name="connsiteX6" fmla="*/ 4876801 w 4877567"/>
                      <a:gd name="connsiteY6" fmla="*/ 1489724 h 2299688"/>
                      <a:gd name="connsiteX7" fmla="*/ 3782735 w 4877567"/>
                      <a:gd name="connsiteY7" fmla="*/ 682094 h 2299688"/>
                      <a:gd name="connsiteX0" fmla="*/ 3782735 w 4877567"/>
                      <a:gd name="connsiteY0" fmla="*/ 682094 h 2299688"/>
                      <a:gd name="connsiteX1" fmla="*/ 2152083 w 4877567"/>
                      <a:gd name="connsiteY1" fmla="*/ 360037 h 2299688"/>
                      <a:gd name="connsiteX2" fmla="*/ 940442 w 4877567"/>
                      <a:gd name="connsiteY2" fmla="*/ 702618 h 2299688"/>
                      <a:gd name="connsiteX3" fmla="*/ 1 w 4877567"/>
                      <a:gd name="connsiteY3" fmla="*/ 1590968 h 2299688"/>
                      <a:gd name="connsiteX4" fmla="*/ 1066801 w 4877567"/>
                      <a:gd name="connsiteY4" fmla="*/ 2299688 h 2299688"/>
                      <a:gd name="connsiteX5" fmla="*/ 3657601 w 4877567"/>
                      <a:gd name="connsiteY5" fmla="*/ 2299688 h 2299688"/>
                      <a:gd name="connsiteX6" fmla="*/ 4876801 w 4877567"/>
                      <a:gd name="connsiteY6" fmla="*/ 1489724 h 2299688"/>
                      <a:gd name="connsiteX7" fmla="*/ 3782735 w 4877567"/>
                      <a:gd name="connsiteY7" fmla="*/ 682094 h 2299688"/>
                      <a:gd name="connsiteX0" fmla="*/ 3782735 w 4877567"/>
                      <a:gd name="connsiteY0" fmla="*/ 682094 h 2299688"/>
                      <a:gd name="connsiteX1" fmla="*/ 2152083 w 4877567"/>
                      <a:gd name="connsiteY1" fmla="*/ 360037 h 2299688"/>
                      <a:gd name="connsiteX2" fmla="*/ 940442 w 4877567"/>
                      <a:gd name="connsiteY2" fmla="*/ 702618 h 2299688"/>
                      <a:gd name="connsiteX3" fmla="*/ 1 w 4877567"/>
                      <a:gd name="connsiteY3" fmla="*/ 1590968 h 2299688"/>
                      <a:gd name="connsiteX4" fmla="*/ 1066801 w 4877567"/>
                      <a:gd name="connsiteY4" fmla="*/ 2299688 h 2299688"/>
                      <a:gd name="connsiteX5" fmla="*/ 3657601 w 4877567"/>
                      <a:gd name="connsiteY5" fmla="*/ 2299688 h 2299688"/>
                      <a:gd name="connsiteX6" fmla="*/ 4876801 w 4877567"/>
                      <a:gd name="connsiteY6" fmla="*/ 1489724 h 2299688"/>
                      <a:gd name="connsiteX7" fmla="*/ 3782735 w 4877567"/>
                      <a:gd name="connsiteY7" fmla="*/ 682094 h 2299688"/>
                      <a:gd name="connsiteX0" fmla="*/ 3782735 w 4877567"/>
                      <a:gd name="connsiteY0" fmla="*/ 682094 h 2299688"/>
                      <a:gd name="connsiteX1" fmla="*/ 2152083 w 4877567"/>
                      <a:gd name="connsiteY1" fmla="*/ 360037 h 2299688"/>
                      <a:gd name="connsiteX2" fmla="*/ 940442 w 4877567"/>
                      <a:gd name="connsiteY2" fmla="*/ 702618 h 2299688"/>
                      <a:gd name="connsiteX3" fmla="*/ 1 w 4877567"/>
                      <a:gd name="connsiteY3" fmla="*/ 1590968 h 2299688"/>
                      <a:gd name="connsiteX4" fmla="*/ 1066801 w 4877567"/>
                      <a:gd name="connsiteY4" fmla="*/ 2299688 h 2299688"/>
                      <a:gd name="connsiteX5" fmla="*/ 3657601 w 4877567"/>
                      <a:gd name="connsiteY5" fmla="*/ 2299688 h 2299688"/>
                      <a:gd name="connsiteX6" fmla="*/ 4876801 w 4877567"/>
                      <a:gd name="connsiteY6" fmla="*/ 1489724 h 2299688"/>
                      <a:gd name="connsiteX7" fmla="*/ 3782735 w 4877567"/>
                      <a:gd name="connsiteY7" fmla="*/ 682094 h 2299688"/>
                      <a:gd name="connsiteX0" fmla="*/ 3782735 w 4877567"/>
                      <a:gd name="connsiteY0" fmla="*/ 682094 h 2299688"/>
                      <a:gd name="connsiteX1" fmla="*/ 2152083 w 4877567"/>
                      <a:gd name="connsiteY1" fmla="*/ 360037 h 2299688"/>
                      <a:gd name="connsiteX2" fmla="*/ 940442 w 4877567"/>
                      <a:gd name="connsiteY2" fmla="*/ 702618 h 2299688"/>
                      <a:gd name="connsiteX3" fmla="*/ 1 w 4877567"/>
                      <a:gd name="connsiteY3" fmla="*/ 1590968 h 2299688"/>
                      <a:gd name="connsiteX4" fmla="*/ 1066801 w 4877567"/>
                      <a:gd name="connsiteY4" fmla="*/ 2299688 h 2299688"/>
                      <a:gd name="connsiteX5" fmla="*/ 3657601 w 4877567"/>
                      <a:gd name="connsiteY5" fmla="*/ 2299688 h 2299688"/>
                      <a:gd name="connsiteX6" fmla="*/ 4876801 w 4877567"/>
                      <a:gd name="connsiteY6" fmla="*/ 1489724 h 2299688"/>
                      <a:gd name="connsiteX7" fmla="*/ 3782735 w 4877567"/>
                      <a:gd name="connsiteY7" fmla="*/ 682094 h 2299688"/>
                      <a:gd name="connsiteX0" fmla="*/ 3782735 w 4877567"/>
                      <a:gd name="connsiteY0" fmla="*/ 682094 h 2299688"/>
                      <a:gd name="connsiteX1" fmla="*/ 2152083 w 4877567"/>
                      <a:gd name="connsiteY1" fmla="*/ 360037 h 2299688"/>
                      <a:gd name="connsiteX2" fmla="*/ 940442 w 4877567"/>
                      <a:gd name="connsiteY2" fmla="*/ 702618 h 2299688"/>
                      <a:gd name="connsiteX3" fmla="*/ 1 w 4877567"/>
                      <a:gd name="connsiteY3" fmla="*/ 1590968 h 2299688"/>
                      <a:gd name="connsiteX4" fmla="*/ 1066801 w 4877567"/>
                      <a:gd name="connsiteY4" fmla="*/ 2299688 h 2299688"/>
                      <a:gd name="connsiteX5" fmla="*/ 3657601 w 4877567"/>
                      <a:gd name="connsiteY5" fmla="*/ 2299688 h 2299688"/>
                      <a:gd name="connsiteX6" fmla="*/ 4876801 w 4877567"/>
                      <a:gd name="connsiteY6" fmla="*/ 1489724 h 2299688"/>
                      <a:gd name="connsiteX7" fmla="*/ 3782735 w 4877567"/>
                      <a:gd name="connsiteY7" fmla="*/ 682094 h 2299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877567" h="2299688">
                        <a:moveTo>
                          <a:pt x="3782735" y="682094"/>
                        </a:moveTo>
                        <a:cubicBezTo>
                          <a:pt x="3703436" y="48161"/>
                          <a:pt x="2536920" y="-310718"/>
                          <a:pt x="2152083" y="360037"/>
                        </a:cubicBezTo>
                        <a:cubicBezTo>
                          <a:pt x="1783424" y="114084"/>
                          <a:pt x="1145830" y="119261"/>
                          <a:pt x="940442" y="702618"/>
                        </a:cubicBezTo>
                        <a:cubicBezTo>
                          <a:pt x="495489" y="618108"/>
                          <a:pt x="-820" y="906993"/>
                          <a:pt x="1" y="1590968"/>
                        </a:cubicBezTo>
                        <a:cubicBezTo>
                          <a:pt x="522" y="2025098"/>
                          <a:pt x="478632" y="2299688"/>
                          <a:pt x="1066801" y="2299688"/>
                        </a:cubicBezTo>
                        <a:lnTo>
                          <a:pt x="3657601" y="2299688"/>
                        </a:lnTo>
                        <a:cubicBezTo>
                          <a:pt x="4330009" y="2299688"/>
                          <a:pt x="4836219" y="2093561"/>
                          <a:pt x="4876801" y="1489724"/>
                        </a:cubicBezTo>
                        <a:cubicBezTo>
                          <a:pt x="4894933" y="1219928"/>
                          <a:pt x="4592975" y="405486"/>
                          <a:pt x="3782735" y="682094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28575">
                    <a:solidFill>
                      <a:srgbClr val="5DAEB7"/>
                    </a:solidFill>
                    <a:headEnd type="triangle"/>
                    <a:tailEnd type="oval"/>
                  </a:ln>
                  <a:effectLst>
                    <a:outerShdw blurRad="2413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 anchorCtr="0"/>
                  <a:lstStyle/>
                  <a:p>
                    <a:pPr algn="ctr"/>
                    <a:endParaRPr lang="uk-UA" sz="2000" b="1">
                      <a:solidFill>
                        <a:srgbClr val="008080"/>
                      </a:solidFill>
                    </a:endParaRPr>
                  </a:p>
                </p:txBody>
              </p:sp>
            </p:grpSp>
            <p:grpSp>
              <p:nvGrpSpPr>
                <p:cNvPr id="65" name="Рисунок 58">
                  <a:extLst>
                    <a:ext uri="{FF2B5EF4-FFF2-40B4-BE49-F238E27FC236}">
                      <a16:creationId xmlns:a16="http://schemas.microsoft.com/office/drawing/2014/main" id="{2F120801-FC82-2E54-18FF-498B066FFE6D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0031207" y="832521"/>
                  <a:ext cx="525996" cy="604303"/>
                  <a:chOff x="241833" y="4373025"/>
                  <a:chExt cx="477175" cy="551953"/>
                </a:xfrm>
              </p:grpSpPr>
              <p:sp>
                <p:nvSpPr>
                  <p:cNvPr id="66" name="Полілінія: фігура 26">
                    <a:extLst>
                      <a:ext uri="{FF2B5EF4-FFF2-40B4-BE49-F238E27FC236}">
                        <a16:creationId xmlns:a16="http://schemas.microsoft.com/office/drawing/2014/main" id="{58CF3464-2F3A-DC5C-85D7-2F542C48B588}"/>
                      </a:ext>
                    </a:extLst>
                  </p:cNvPr>
                  <p:cNvSpPr/>
                  <p:nvPr/>
                </p:nvSpPr>
                <p:spPr>
                  <a:xfrm>
                    <a:off x="241833" y="4373025"/>
                    <a:ext cx="477140" cy="551948"/>
                  </a:xfrm>
                  <a:custGeom>
                    <a:avLst/>
                    <a:gdLst>
                      <a:gd name="connsiteX0" fmla="*/ 238569 w 477140"/>
                      <a:gd name="connsiteY0" fmla="*/ 0 h 551948"/>
                      <a:gd name="connsiteX1" fmla="*/ 357854 w 477140"/>
                      <a:gd name="connsiteY1" fmla="*/ 68993 h 551948"/>
                      <a:gd name="connsiteX2" fmla="*/ 477141 w 477140"/>
                      <a:gd name="connsiteY2" fmla="*/ 137988 h 551948"/>
                      <a:gd name="connsiteX3" fmla="*/ 477141 w 477140"/>
                      <a:gd name="connsiteY3" fmla="*/ 275975 h 551948"/>
                      <a:gd name="connsiteX4" fmla="*/ 477141 w 477140"/>
                      <a:gd name="connsiteY4" fmla="*/ 413961 h 551948"/>
                      <a:gd name="connsiteX5" fmla="*/ 357854 w 477140"/>
                      <a:gd name="connsiteY5" fmla="*/ 482956 h 551948"/>
                      <a:gd name="connsiteX6" fmla="*/ 238569 w 477140"/>
                      <a:gd name="connsiteY6" fmla="*/ 551949 h 551948"/>
                      <a:gd name="connsiteX7" fmla="*/ 119285 w 477140"/>
                      <a:gd name="connsiteY7" fmla="*/ 482956 h 551948"/>
                      <a:gd name="connsiteX8" fmla="*/ 0 w 477140"/>
                      <a:gd name="connsiteY8" fmla="*/ 413961 h 551948"/>
                      <a:gd name="connsiteX9" fmla="*/ 0 w 477140"/>
                      <a:gd name="connsiteY9" fmla="*/ 275975 h 551948"/>
                      <a:gd name="connsiteX10" fmla="*/ 0 w 477140"/>
                      <a:gd name="connsiteY10" fmla="*/ 137988 h 551948"/>
                      <a:gd name="connsiteX11" fmla="*/ 119285 w 477140"/>
                      <a:gd name="connsiteY11" fmla="*/ 68993 h 5519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477140" h="551948">
                        <a:moveTo>
                          <a:pt x="238569" y="0"/>
                        </a:moveTo>
                        <a:lnTo>
                          <a:pt x="357854" y="68993"/>
                        </a:lnTo>
                        <a:lnTo>
                          <a:pt x="477141" y="137988"/>
                        </a:lnTo>
                        <a:lnTo>
                          <a:pt x="477141" y="275975"/>
                        </a:lnTo>
                        <a:lnTo>
                          <a:pt x="477141" y="413961"/>
                        </a:lnTo>
                        <a:lnTo>
                          <a:pt x="357854" y="482956"/>
                        </a:lnTo>
                        <a:lnTo>
                          <a:pt x="238569" y="551949"/>
                        </a:lnTo>
                        <a:lnTo>
                          <a:pt x="119285" y="482956"/>
                        </a:lnTo>
                        <a:lnTo>
                          <a:pt x="0" y="413961"/>
                        </a:lnTo>
                        <a:lnTo>
                          <a:pt x="0" y="275975"/>
                        </a:lnTo>
                        <a:lnTo>
                          <a:pt x="0" y="137988"/>
                        </a:lnTo>
                        <a:lnTo>
                          <a:pt x="119285" y="68993"/>
                        </a:lnTo>
                        <a:close/>
                      </a:path>
                    </a:pathLst>
                  </a:custGeom>
                  <a:solidFill>
                    <a:srgbClr val="FEFEFE"/>
                  </a:solidFill>
                  <a:ln w="4542" cap="flat">
                    <a:solidFill>
                      <a:srgbClr val="579604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uk-UA"/>
                  </a:p>
                </p:txBody>
              </p:sp>
              <p:sp>
                <p:nvSpPr>
                  <p:cNvPr id="67" name="Полілінія: фігура 27">
                    <a:extLst>
                      <a:ext uri="{FF2B5EF4-FFF2-40B4-BE49-F238E27FC236}">
                        <a16:creationId xmlns:a16="http://schemas.microsoft.com/office/drawing/2014/main" id="{D0215589-D0AE-34FF-4B07-F19C609B137B}"/>
                      </a:ext>
                    </a:extLst>
                  </p:cNvPr>
                  <p:cNvSpPr/>
                  <p:nvPr/>
                </p:nvSpPr>
                <p:spPr>
                  <a:xfrm>
                    <a:off x="242007" y="4511115"/>
                    <a:ext cx="476943" cy="275711"/>
                  </a:xfrm>
                  <a:custGeom>
                    <a:avLst/>
                    <a:gdLst>
                      <a:gd name="connsiteX0" fmla="*/ 0 w 476943"/>
                      <a:gd name="connsiteY0" fmla="*/ 0 h 275711"/>
                      <a:gd name="connsiteX1" fmla="*/ 476943 w 476943"/>
                      <a:gd name="connsiteY1" fmla="*/ 275711 h 275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76943" h="275711">
                        <a:moveTo>
                          <a:pt x="0" y="0"/>
                        </a:moveTo>
                        <a:lnTo>
                          <a:pt x="476943" y="275711"/>
                        </a:lnTo>
                      </a:path>
                    </a:pathLst>
                  </a:custGeom>
                  <a:ln w="4542" cap="flat">
                    <a:solidFill>
                      <a:srgbClr val="579604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uk-UA"/>
                  </a:p>
                </p:txBody>
              </p:sp>
              <p:sp>
                <p:nvSpPr>
                  <p:cNvPr id="68" name="Полілінія: фігура 28">
                    <a:extLst>
                      <a:ext uri="{FF2B5EF4-FFF2-40B4-BE49-F238E27FC236}">
                        <a16:creationId xmlns:a16="http://schemas.microsoft.com/office/drawing/2014/main" id="{A58AE893-0295-4DD6-8F30-752B3FD8D2C0}"/>
                      </a:ext>
                    </a:extLst>
                  </p:cNvPr>
                  <p:cNvSpPr/>
                  <p:nvPr/>
                </p:nvSpPr>
                <p:spPr>
                  <a:xfrm>
                    <a:off x="241833" y="4511042"/>
                    <a:ext cx="477175" cy="275943"/>
                  </a:xfrm>
                  <a:custGeom>
                    <a:avLst/>
                    <a:gdLst>
                      <a:gd name="connsiteX0" fmla="*/ 0 w 477175"/>
                      <a:gd name="connsiteY0" fmla="*/ 275944 h 275943"/>
                      <a:gd name="connsiteX1" fmla="*/ 477176 w 477175"/>
                      <a:gd name="connsiteY1" fmla="*/ 0 h 275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77175" h="275943">
                        <a:moveTo>
                          <a:pt x="0" y="275944"/>
                        </a:moveTo>
                        <a:lnTo>
                          <a:pt x="477176" y="0"/>
                        </a:lnTo>
                      </a:path>
                    </a:pathLst>
                  </a:custGeom>
                  <a:ln w="4542" cap="flat">
                    <a:solidFill>
                      <a:srgbClr val="579604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uk-UA"/>
                  </a:p>
                </p:txBody>
              </p:sp>
              <p:sp>
                <p:nvSpPr>
                  <p:cNvPr id="69" name="Полілінія: фігура 29">
                    <a:extLst>
                      <a:ext uri="{FF2B5EF4-FFF2-40B4-BE49-F238E27FC236}">
                        <a16:creationId xmlns:a16="http://schemas.microsoft.com/office/drawing/2014/main" id="{8847380A-7FF2-71DA-2AFB-97D0BC11337C}"/>
                      </a:ext>
                    </a:extLst>
                  </p:cNvPr>
                  <p:cNvSpPr/>
                  <p:nvPr/>
                </p:nvSpPr>
                <p:spPr>
                  <a:xfrm>
                    <a:off x="599954" y="4442039"/>
                    <a:ext cx="28" cy="413836"/>
                  </a:xfrm>
                  <a:custGeom>
                    <a:avLst/>
                    <a:gdLst>
                      <a:gd name="connsiteX0" fmla="*/ 28 w 28"/>
                      <a:gd name="connsiteY0" fmla="*/ 0 h 413836"/>
                      <a:gd name="connsiteX1" fmla="*/ 0 w 28"/>
                      <a:gd name="connsiteY1" fmla="*/ 413836 h 4138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8" h="413836">
                        <a:moveTo>
                          <a:pt x="28" y="0"/>
                        </a:moveTo>
                        <a:lnTo>
                          <a:pt x="0" y="413836"/>
                        </a:lnTo>
                      </a:path>
                    </a:pathLst>
                  </a:custGeom>
                  <a:ln w="4542" cap="flat">
                    <a:solidFill>
                      <a:srgbClr val="579604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uk-UA"/>
                  </a:p>
                </p:txBody>
              </p:sp>
              <p:sp>
                <p:nvSpPr>
                  <p:cNvPr id="70" name="Полілінія: фігура 30">
                    <a:extLst>
                      <a:ext uri="{FF2B5EF4-FFF2-40B4-BE49-F238E27FC236}">
                        <a16:creationId xmlns:a16="http://schemas.microsoft.com/office/drawing/2014/main" id="{0A0C3149-FED3-B5B9-4413-3F5DE8AE930D}"/>
                      </a:ext>
                    </a:extLst>
                  </p:cNvPr>
                  <p:cNvSpPr/>
                  <p:nvPr/>
                </p:nvSpPr>
                <p:spPr>
                  <a:xfrm>
                    <a:off x="480402" y="4373025"/>
                    <a:ext cx="77" cy="551953"/>
                  </a:xfrm>
                  <a:custGeom>
                    <a:avLst/>
                    <a:gdLst>
                      <a:gd name="connsiteX0" fmla="*/ 0 w 77"/>
                      <a:gd name="connsiteY0" fmla="*/ 0 h 551953"/>
                      <a:gd name="connsiteX1" fmla="*/ 77 w 77"/>
                      <a:gd name="connsiteY1" fmla="*/ 551954 h 551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7" h="551953">
                        <a:moveTo>
                          <a:pt x="0" y="0"/>
                        </a:moveTo>
                        <a:lnTo>
                          <a:pt x="77" y="551954"/>
                        </a:lnTo>
                      </a:path>
                    </a:pathLst>
                  </a:custGeom>
                  <a:ln w="4542" cap="flat">
                    <a:solidFill>
                      <a:srgbClr val="579604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uk-UA"/>
                  </a:p>
                </p:txBody>
              </p:sp>
              <p:sp>
                <p:nvSpPr>
                  <p:cNvPr id="71" name="Полілінія: фігура 31">
                    <a:extLst>
                      <a:ext uri="{FF2B5EF4-FFF2-40B4-BE49-F238E27FC236}">
                        <a16:creationId xmlns:a16="http://schemas.microsoft.com/office/drawing/2014/main" id="{2679D7B5-BF84-4B25-0C54-DD8FD252F7F9}"/>
                      </a:ext>
                    </a:extLst>
                  </p:cNvPr>
                  <p:cNvSpPr/>
                  <p:nvPr/>
                </p:nvSpPr>
                <p:spPr>
                  <a:xfrm>
                    <a:off x="242007" y="4648882"/>
                    <a:ext cx="357947" cy="206993"/>
                  </a:xfrm>
                  <a:custGeom>
                    <a:avLst/>
                    <a:gdLst>
                      <a:gd name="connsiteX0" fmla="*/ 0 w 357947"/>
                      <a:gd name="connsiteY0" fmla="*/ 0 h 206993"/>
                      <a:gd name="connsiteX1" fmla="*/ 357948 w 357947"/>
                      <a:gd name="connsiteY1" fmla="*/ 206993 h 2069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57947" h="206993">
                        <a:moveTo>
                          <a:pt x="0" y="0"/>
                        </a:moveTo>
                        <a:lnTo>
                          <a:pt x="357948" y="206993"/>
                        </a:lnTo>
                      </a:path>
                    </a:pathLst>
                  </a:custGeom>
                  <a:ln w="4542" cap="flat">
                    <a:solidFill>
                      <a:srgbClr val="579604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uk-UA"/>
                  </a:p>
                </p:txBody>
              </p:sp>
              <p:sp>
                <p:nvSpPr>
                  <p:cNvPr id="72" name="Полілінія: фігура 32">
                    <a:extLst>
                      <a:ext uri="{FF2B5EF4-FFF2-40B4-BE49-F238E27FC236}">
                        <a16:creationId xmlns:a16="http://schemas.microsoft.com/office/drawing/2014/main" id="{6AFCD683-68D8-84E1-689F-7F4E35512455}"/>
                      </a:ext>
                    </a:extLst>
                  </p:cNvPr>
                  <p:cNvSpPr/>
                  <p:nvPr/>
                </p:nvSpPr>
                <p:spPr>
                  <a:xfrm>
                    <a:off x="361118" y="4649246"/>
                    <a:ext cx="357891" cy="206734"/>
                  </a:xfrm>
                  <a:custGeom>
                    <a:avLst/>
                    <a:gdLst>
                      <a:gd name="connsiteX0" fmla="*/ 0 w 357891"/>
                      <a:gd name="connsiteY0" fmla="*/ 206735 h 206734"/>
                      <a:gd name="connsiteX1" fmla="*/ 357891 w 357891"/>
                      <a:gd name="connsiteY1" fmla="*/ 0 h 2067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57891" h="206734">
                        <a:moveTo>
                          <a:pt x="0" y="206735"/>
                        </a:moveTo>
                        <a:lnTo>
                          <a:pt x="357891" y="0"/>
                        </a:lnTo>
                      </a:path>
                    </a:pathLst>
                  </a:custGeom>
                  <a:ln w="4542" cap="flat">
                    <a:solidFill>
                      <a:srgbClr val="579604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uk-UA"/>
                  </a:p>
                </p:txBody>
              </p:sp>
              <p:sp>
                <p:nvSpPr>
                  <p:cNvPr id="73" name="Полілінія: фігура 33">
                    <a:extLst>
                      <a:ext uri="{FF2B5EF4-FFF2-40B4-BE49-F238E27FC236}">
                        <a16:creationId xmlns:a16="http://schemas.microsoft.com/office/drawing/2014/main" id="{A1721F96-0357-0C80-310E-0B824A196BB0}"/>
                      </a:ext>
                    </a:extLst>
                  </p:cNvPr>
                  <p:cNvSpPr/>
                  <p:nvPr/>
                </p:nvSpPr>
                <p:spPr>
                  <a:xfrm>
                    <a:off x="361482" y="4441574"/>
                    <a:ext cx="357492" cy="207425"/>
                  </a:xfrm>
                  <a:custGeom>
                    <a:avLst/>
                    <a:gdLst>
                      <a:gd name="connsiteX0" fmla="*/ 0 w 357492"/>
                      <a:gd name="connsiteY0" fmla="*/ 0 h 207425"/>
                      <a:gd name="connsiteX1" fmla="*/ 357492 w 357492"/>
                      <a:gd name="connsiteY1" fmla="*/ 207426 h 207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57492" h="207425">
                        <a:moveTo>
                          <a:pt x="0" y="0"/>
                        </a:moveTo>
                        <a:lnTo>
                          <a:pt x="357492" y="207426"/>
                        </a:lnTo>
                      </a:path>
                    </a:pathLst>
                  </a:custGeom>
                  <a:ln w="4542" cap="flat">
                    <a:solidFill>
                      <a:srgbClr val="579604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uk-UA"/>
                  </a:p>
                </p:txBody>
              </p:sp>
              <p:sp>
                <p:nvSpPr>
                  <p:cNvPr id="74" name="Полілінія: фігура 34">
                    <a:extLst>
                      <a:ext uri="{FF2B5EF4-FFF2-40B4-BE49-F238E27FC236}">
                        <a16:creationId xmlns:a16="http://schemas.microsoft.com/office/drawing/2014/main" id="{9959D5EC-DBAE-7EA4-D3F4-BCDE87216826}"/>
                      </a:ext>
                    </a:extLst>
                  </p:cNvPr>
                  <p:cNvSpPr/>
                  <p:nvPr/>
                </p:nvSpPr>
                <p:spPr>
                  <a:xfrm>
                    <a:off x="361033" y="4442068"/>
                    <a:ext cx="84" cy="413913"/>
                  </a:xfrm>
                  <a:custGeom>
                    <a:avLst/>
                    <a:gdLst>
                      <a:gd name="connsiteX0" fmla="*/ 0 w 84"/>
                      <a:gd name="connsiteY0" fmla="*/ 0 h 413913"/>
                      <a:gd name="connsiteX1" fmla="*/ 85 w 84"/>
                      <a:gd name="connsiteY1" fmla="*/ 413914 h 4139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4" h="413913">
                        <a:moveTo>
                          <a:pt x="0" y="0"/>
                        </a:moveTo>
                        <a:lnTo>
                          <a:pt x="85" y="413914"/>
                        </a:lnTo>
                      </a:path>
                    </a:pathLst>
                  </a:custGeom>
                  <a:ln w="4542" cap="flat">
                    <a:solidFill>
                      <a:srgbClr val="579604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uk-UA"/>
                  </a:p>
                </p:txBody>
              </p:sp>
              <p:sp>
                <p:nvSpPr>
                  <p:cNvPr id="75" name="Полілінія: фігура 35">
                    <a:extLst>
                      <a:ext uri="{FF2B5EF4-FFF2-40B4-BE49-F238E27FC236}">
                        <a16:creationId xmlns:a16="http://schemas.microsoft.com/office/drawing/2014/main" id="{FEDCCA08-995A-B554-509C-150D17B83D97}"/>
                      </a:ext>
                    </a:extLst>
                  </p:cNvPr>
                  <p:cNvSpPr/>
                  <p:nvPr/>
                </p:nvSpPr>
                <p:spPr>
                  <a:xfrm>
                    <a:off x="242007" y="4442197"/>
                    <a:ext cx="357975" cy="206685"/>
                  </a:xfrm>
                  <a:custGeom>
                    <a:avLst/>
                    <a:gdLst>
                      <a:gd name="connsiteX0" fmla="*/ 357976 w 357975"/>
                      <a:gd name="connsiteY0" fmla="*/ 0 h 206685"/>
                      <a:gd name="connsiteX1" fmla="*/ 0 w 357975"/>
                      <a:gd name="connsiteY1" fmla="*/ 206685 h 206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57975" h="206685">
                        <a:moveTo>
                          <a:pt x="357976" y="0"/>
                        </a:moveTo>
                        <a:lnTo>
                          <a:pt x="0" y="206685"/>
                        </a:lnTo>
                      </a:path>
                    </a:pathLst>
                  </a:custGeom>
                  <a:ln w="4542" cap="flat">
                    <a:solidFill>
                      <a:srgbClr val="579604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uk-UA"/>
                  </a:p>
                </p:txBody>
              </p:sp>
              <p:sp>
                <p:nvSpPr>
                  <p:cNvPr id="76" name="Полілінія: фігура 36">
                    <a:extLst>
                      <a:ext uri="{FF2B5EF4-FFF2-40B4-BE49-F238E27FC236}">
                        <a16:creationId xmlns:a16="http://schemas.microsoft.com/office/drawing/2014/main" id="{046770CC-22E2-38FD-7DD5-5D7F877C925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98213" y="4438150"/>
                    <a:ext cx="364080" cy="421513"/>
                  </a:xfrm>
                  <a:custGeom>
                    <a:avLst/>
                    <a:gdLst>
                      <a:gd name="connsiteX0" fmla="*/ 182671 w 364080"/>
                      <a:gd name="connsiteY0" fmla="*/ 421514 h 421513"/>
                      <a:gd name="connsiteX1" fmla="*/ 364069 w 364080"/>
                      <a:gd name="connsiteY1" fmla="*/ 315816 h 421513"/>
                      <a:gd name="connsiteX2" fmla="*/ 362406 w 364080"/>
                      <a:gd name="connsiteY2" fmla="*/ 314853 h 421513"/>
                      <a:gd name="connsiteX3" fmla="*/ 364080 w 364080"/>
                      <a:gd name="connsiteY3" fmla="*/ 314853 h 421513"/>
                      <a:gd name="connsiteX4" fmla="*/ 364080 w 364080"/>
                      <a:gd name="connsiteY4" fmla="*/ 179950 h 421513"/>
                      <a:gd name="connsiteX5" fmla="*/ 359220 w 364080"/>
                      <a:gd name="connsiteY5" fmla="*/ 179950 h 421513"/>
                      <a:gd name="connsiteX6" fmla="*/ 302077 w 364080"/>
                      <a:gd name="connsiteY6" fmla="*/ 179950 h 421513"/>
                      <a:gd name="connsiteX7" fmla="*/ 62156 w 364080"/>
                      <a:gd name="connsiteY7" fmla="*/ 179950 h 421513"/>
                      <a:gd name="connsiteX8" fmla="*/ 62156 w 364080"/>
                      <a:gd name="connsiteY8" fmla="*/ 141591 h 421513"/>
                      <a:gd name="connsiteX9" fmla="*/ 62848 w 364080"/>
                      <a:gd name="connsiteY9" fmla="*/ 141993 h 421513"/>
                      <a:gd name="connsiteX10" fmla="*/ 182210 w 364080"/>
                      <a:gd name="connsiteY10" fmla="*/ 73078 h 421513"/>
                      <a:gd name="connsiteX11" fmla="*/ 301760 w 364080"/>
                      <a:gd name="connsiteY11" fmla="*/ 141805 h 421513"/>
                      <a:gd name="connsiteX12" fmla="*/ 364069 w 364080"/>
                      <a:gd name="connsiteY12" fmla="*/ 105698 h 421513"/>
                      <a:gd name="connsiteX13" fmla="*/ 182671 w 364080"/>
                      <a:gd name="connsiteY13" fmla="*/ 0 h 421513"/>
                      <a:gd name="connsiteX14" fmla="*/ 0 w 364080"/>
                      <a:gd name="connsiteY14" fmla="*/ 105455 h 421513"/>
                      <a:gd name="connsiteX15" fmla="*/ 2456 w 364080"/>
                      <a:gd name="connsiteY15" fmla="*/ 106884 h 421513"/>
                      <a:gd name="connsiteX16" fmla="*/ 150 w 364080"/>
                      <a:gd name="connsiteY16" fmla="*/ 106884 h 421513"/>
                      <a:gd name="connsiteX17" fmla="*/ 150 w 364080"/>
                      <a:gd name="connsiteY17" fmla="*/ 242015 h 421513"/>
                      <a:gd name="connsiteX18" fmla="*/ 2756 w 364080"/>
                      <a:gd name="connsiteY18" fmla="*/ 242015 h 421513"/>
                      <a:gd name="connsiteX19" fmla="*/ 62156 w 364080"/>
                      <a:gd name="connsiteY19" fmla="*/ 242015 h 421513"/>
                      <a:gd name="connsiteX20" fmla="*/ 302077 w 364080"/>
                      <a:gd name="connsiteY20" fmla="*/ 242015 h 421513"/>
                      <a:gd name="connsiteX21" fmla="*/ 302077 w 364080"/>
                      <a:gd name="connsiteY21" fmla="*/ 279892 h 421513"/>
                      <a:gd name="connsiteX22" fmla="*/ 301760 w 364080"/>
                      <a:gd name="connsiteY22" fmla="*/ 279709 h 421513"/>
                      <a:gd name="connsiteX23" fmla="*/ 182210 w 364080"/>
                      <a:gd name="connsiteY23" fmla="*/ 348434 h 421513"/>
                      <a:gd name="connsiteX24" fmla="*/ 62848 w 364080"/>
                      <a:gd name="connsiteY24" fmla="*/ 279519 h 421513"/>
                      <a:gd name="connsiteX25" fmla="*/ 0 w 364080"/>
                      <a:gd name="connsiteY25" fmla="*/ 316058 h 421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364080" h="421513">
                        <a:moveTo>
                          <a:pt x="182671" y="421514"/>
                        </a:moveTo>
                        <a:lnTo>
                          <a:pt x="364069" y="315816"/>
                        </a:lnTo>
                        <a:lnTo>
                          <a:pt x="362406" y="314853"/>
                        </a:lnTo>
                        <a:lnTo>
                          <a:pt x="364080" y="314853"/>
                        </a:lnTo>
                        <a:lnTo>
                          <a:pt x="364080" y="179950"/>
                        </a:lnTo>
                        <a:lnTo>
                          <a:pt x="359220" y="179950"/>
                        </a:lnTo>
                        <a:lnTo>
                          <a:pt x="302077" y="179950"/>
                        </a:lnTo>
                        <a:lnTo>
                          <a:pt x="62156" y="179950"/>
                        </a:lnTo>
                        <a:lnTo>
                          <a:pt x="62156" y="141591"/>
                        </a:lnTo>
                        <a:lnTo>
                          <a:pt x="62848" y="141993"/>
                        </a:lnTo>
                        <a:lnTo>
                          <a:pt x="182210" y="73078"/>
                        </a:lnTo>
                        <a:lnTo>
                          <a:pt x="301760" y="141805"/>
                        </a:lnTo>
                        <a:lnTo>
                          <a:pt x="364069" y="105698"/>
                        </a:lnTo>
                        <a:lnTo>
                          <a:pt x="182671" y="0"/>
                        </a:lnTo>
                        <a:lnTo>
                          <a:pt x="0" y="105455"/>
                        </a:lnTo>
                        <a:lnTo>
                          <a:pt x="2456" y="106884"/>
                        </a:lnTo>
                        <a:lnTo>
                          <a:pt x="150" y="106884"/>
                        </a:lnTo>
                        <a:lnTo>
                          <a:pt x="150" y="242015"/>
                        </a:lnTo>
                        <a:lnTo>
                          <a:pt x="2756" y="242015"/>
                        </a:lnTo>
                        <a:lnTo>
                          <a:pt x="62156" y="242015"/>
                        </a:lnTo>
                        <a:lnTo>
                          <a:pt x="302077" y="242015"/>
                        </a:lnTo>
                        <a:lnTo>
                          <a:pt x="302077" y="279892"/>
                        </a:lnTo>
                        <a:lnTo>
                          <a:pt x="301760" y="279709"/>
                        </a:lnTo>
                        <a:lnTo>
                          <a:pt x="182210" y="348434"/>
                        </a:lnTo>
                        <a:lnTo>
                          <a:pt x="62848" y="279519"/>
                        </a:lnTo>
                        <a:lnTo>
                          <a:pt x="0" y="316058"/>
                        </a:lnTo>
                        <a:close/>
                      </a:path>
                    </a:pathLst>
                  </a:custGeom>
                  <a:solidFill>
                    <a:srgbClr val="579604"/>
                  </a:solidFill>
                  <a:ln w="232" cap="flat">
                    <a:solidFill>
                      <a:srgbClr val="579604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uk-UA"/>
                  </a:p>
                </p:txBody>
              </p:sp>
            </p:grpSp>
          </p:grpSp>
          <p:sp>
            <p:nvSpPr>
              <p:cNvPr id="63" name="Прямокутник 76">
                <a:extLst>
                  <a:ext uri="{FF2B5EF4-FFF2-40B4-BE49-F238E27FC236}">
                    <a16:creationId xmlns:a16="http://schemas.microsoft.com/office/drawing/2014/main" id="{277D4D58-0710-D562-7740-F3A0DC70CC32}"/>
                  </a:ext>
                </a:extLst>
              </p:cNvPr>
              <p:cNvSpPr/>
              <p:nvPr/>
            </p:nvSpPr>
            <p:spPr>
              <a:xfrm>
                <a:off x="9378684" y="1710343"/>
                <a:ext cx="1698735" cy="88664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5DAEB7"/>
                </a:solidFill>
                <a:headEnd type="triangle"/>
                <a:tailEnd type="oval"/>
              </a:ln>
              <a:effectLst>
                <a:outerShdw blurRad="2413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 anchorCtr="0"/>
              <a:lstStyle/>
              <a:p>
                <a:pPr algn="ctr"/>
                <a:r>
                  <a:rPr lang="uk-UA" sz="2000" b="1" dirty="0">
                    <a:solidFill>
                      <a:srgbClr val="008080"/>
                    </a:solidFill>
                  </a:rPr>
                  <a:t>АСУ ТП</a:t>
                </a:r>
              </a:p>
            </p:txBody>
          </p:sp>
        </p:grpSp>
        <p:grpSp>
          <p:nvGrpSpPr>
            <p:cNvPr id="80" name="Групувати 4">
              <a:extLst>
                <a:ext uri="{FF2B5EF4-FFF2-40B4-BE49-F238E27FC236}">
                  <a16:creationId xmlns:a16="http://schemas.microsoft.com/office/drawing/2014/main" id="{7945F4C0-6CA3-2181-8A33-D01D003A744E}"/>
                </a:ext>
              </a:extLst>
            </p:cNvPr>
            <p:cNvGrpSpPr/>
            <p:nvPr/>
          </p:nvGrpSpPr>
          <p:grpSpPr>
            <a:xfrm>
              <a:off x="13052572" y="2450948"/>
              <a:ext cx="1888712" cy="883819"/>
              <a:chOff x="13052572" y="2450948"/>
              <a:chExt cx="1888712" cy="883819"/>
            </a:xfrm>
          </p:grpSpPr>
          <p:cxnSp>
            <p:nvCxnSpPr>
              <p:cNvPr id="81" name="Сполучна лінія: уступом 63">
                <a:extLst>
                  <a:ext uri="{FF2B5EF4-FFF2-40B4-BE49-F238E27FC236}">
                    <a16:creationId xmlns:a16="http://schemas.microsoft.com/office/drawing/2014/main" id="{86AE7F86-0FAC-2E58-0959-3FBEE9F49AE0}"/>
                  </a:ext>
                </a:extLst>
              </p:cNvPr>
              <p:cNvCxnSpPr>
                <a:cxnSpLocks/>
                <a:stCxn id="63" idx="1"/>
                <a:endCxn id="56" idx="3"/>
              </p:cNvCxnSpPr>
              <p:nvPr/>
            </p:nvCxnSpPr>
            <p:spPr>
              <a:xfrm rot="10800000">
                <a:off x="13052572" y="3333725"/>
                <a:ext cx="1888712" cy="1042"/>
              </a:xfrm>
              <a:prstGeom prst="bentConnector3">
                <a:avLst>
                  <a:gd name="adj1" fmla="val 50000"/>
                </a:avLst>
              </a:prstGeom>
              <a:ln w="28575">
                <a:solidFill>
                  <a:srgbClr val="5DAEB7"/>
                </a:solidFill>
                <a:headEnd type="triangl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Сполучна лінія: уступом 79">
                <a:extLst>
                  <a:ext uri="{FF2B5EF4-FFF2-40B4-BE49-F238E27FC236}">
                    <a16:creationId xmlns:a16="http://schemas.microsoft.com/office/drawing/2014/main" id="{111C273D-BBC7-3D88-10D3-BFFE1CE5D97B}"/>
                  </a:ext>
                </a:extLst>
              </p:cNvPr>
              <p:cNvCxnSpPr>
                <a:cxnSpLocks/>
                <a:stCxn id="78" idx="6"/>
              </p:cNvCxnSpPr>
              <p:nvPr/>
            </p:nvCxnSpPr>
            <p:spPr>
              <a:xfrm rot="10800000" flipV="1">
                <a:off x="13052573" y="2450948"/>
                <a:ext cx="1864919" cy="708207"/>
              </a:xfrm>
              <a:prstGeom prst="bentConnector3">
                <a:avLst>
                  <a:gd name="adj1" fmla="val 50000"/>
                </a:avLst>
              </a:prstGeom>
              <a:ln w="28575">
                <a:solidFill>
                  <a:srgbClr val="5DAEB7"/>
                </a:solidFill>
                <a:headEnd type="triangl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86" name="Рисунок 6">
            <a:extLst>
              <a:ext uri="{FF2B5EF4-FFF2-40B4-BE49-F238E27FC236}">
                <a16:creationId xmlns:a16="http://schemas.microsoft.com/office/drawing/2014/main" id="{9C5A6A96-1A9B-17CC-86B2-F225FCCD5C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559" y="-3633"/>
            <a:ext cx="6924441" cy="9124976"/>
          </a:xfrm>
          <a:prstGeom prst="rect">
            <a:avLst/>
          </a:prstGeom>
        </p:spPr>
      </p:pic>
      <p:pic>
        <p:nvPicPr>
          <p:cNvPr id="1026" name="Picture 2" descr="NBS Inc. - Co2Meter, Safety Alarm">
            <a:extLst>
              <a:ext uri="{FF2B5EF4-FFF2-40B4-BE49-F238E27FC236}">
                <a16:creationId xmlns:a16="http://schemas.microsoft.com/office/drawing/2014/main" id="{D4092948-3756-01AA-17B1-50D7F31F3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5" y="4399006"/>
            <a:ext cx="9444676" cy="472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7">
            <a:extLst>
              <a:ext uri="{FF2B5EF4-FFF2-40B4-BE49-F238E27FC236}">
                <a16:creationId xmlns:a16="http://schemas.microsoft.com/office/drawing/2014/main" id="{48061887-5BDE-7D16-F18A-C145618A8F3D}"/>
              </a:ext>
            </a:extLst>
          </p:cNvPr>
          <p:cNvSpPr/>
          <p:nvPr/>
        </p:nvSpPr>
        <p:spPr>
          <a:xfrm flipV="1">
            <a:off x="-1" y="9105899"/>
            <a:ext cx="18288001" cy="1"/>
          </a:xfrm>
          <a:prstGeom prst="line">
            <a:avLst/>
          </a:prstGeom>
          <a:ln w="28575" cap="rnd">
            <a:solidFill>
              <a:schemeClr val="bg1">
                <a:lumMod val="85000"/>
              </a:scheme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32E6D436-21C8-E9E0-1CB8-93EABD492C6E}"/>
              </a:ext>
            </a:extLst>
          </p:cNvPr>
          <p:cNvSpPr txBox="1"/>
          <p:nvPr/>
        </p:nvSpPr>
        <p:spPr>
          <a:xfrm>
            <a:off x="517454" y="424126"/>
            <a:ext cx="14909698" cy="700769"/>
          </a:xfrm>
          <a:prstGeom prst="rect">
            <a:avLst/>
          </a:prstGeom>
          <a:effectLst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100"/>
              </a:lnSpc>
            </a:pPr>
            <a:r>
              <a:rPr lang="en-US" sz="3600" dirty="0">
                <a:solidFill>
                  <a:srgbClr val="19598D"/>
                </a:solidFill>
                <a:latin typeface="Montserrat"/>
                <a:ea typeface="+mn-lt"/>
                <a:cs typeface="+mn-lt"/>
                <a:sym typeface="Montserrat Bold"/>
              </a:rPr>
              <a:t>Environmental</a:t>
            </a:r>
            <a:r>
              <a:rPr lang="en-US" sz="3600" noProof="0" dirty="0">
                <a:solidFill>
                  <a:srgbClr val="19598D"/>
                </a:solidFill>
                <a:latin typeface="Montserrat"/>
                <a:ea typeface="+mn-lt"/>
                <a:cs typeface="+mn-lt"/>
                <a:sym typeface="Montserrat Bold"/>
              </a:rPr>
              <a:t> Monitoring</a:t>
            </a:r>
            <a:endParaRPr lang="en-US" sz="3600" noProof="0" dirty="0">
              <a:solidFill>
                <a:srgbClr val="19598D"/>
              </a:solidFill>
              <a:latin typeface="Montserrat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6158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9C29D5-D554-9B0C-C3E5-E5574575AD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2313E748-FC69-EDA0-EAC0-FCF7F45C5B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0" y="0"/>
            <a:ext cx="6858000" cy="10287000"/>
          </a:xfrm>
          <a:prstGeom prst="rect">
            <a:avLst/>
          </a:prstGeom>
        </p:spPr>
      </p:pic>
      <p:sp>
        <p:nvSpPr>
          <p:cNvPr id="15" name="TextBox 10">
            <a:extLst>
              <a:ext uri="{FF2B5EF4-FFF2-40B4-BE49-F238E27FC236}">
                <a16:creationId xmlns:a16="http://schemas.microsoft.com/office/drawing/2014/main" id="{D211C679-4898-1175-7F29-6EC3AEB1D126}"/>
              </a:ext>
            </a:extLst>
          </p:cNvPr>
          <p:cNvSpPr txBox="1"/>
          <p:nvPr/>
        </p:nvSpPr>
        <p:spPr>
          <a:xfrm>
            <a:off x="609600" y="392066"/>
            <a:ext cx="10703654" cy="700769"/>
          </a:xfrm>
          <a:prstGeom prst="rect">
            <a:avLst/>
          </a:prstGeom>
          <a:effectLst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6100"/>
              </a:lnSpc>
              <a:defRPr sz="3600">
                <a:solidFill>
                  <a:srgbClr val="19598D"/>
                </a:solidFill>
                <a:latin typeface="Montserrat"/>
                <a:ea typeface="+mn-lt"/>
                <a:cs typeface="+mn-lt"/>
              </a:defRPr>
            </a:lvl1pPr>
          </a:lstStyle>
          <a:p>
            <a:r>
              <a:rPr lang="en-US" noProof="0" dirty="0">
                <a:sym typeface="Montserrat Bold"/>
              </a:rPr>
              <a:t>Energy Monitoring</a:t>
            </a:r>
            <a:endParaRPr lang="en-US" noProof="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E8AB5D9-F00C-4FBA-F125-E609476AD25F}"/>
              </a:ext>
            </a:extLst>
          </p:cNvPr>
          <p:cNvSpPr txBox="1"/>
          <p:nvPr/>
        </p:nvSpPr>
        <p:spPr>
          <a:xfrm>
            <a:off x="524608" y="1783138"/>
            <a:ext cx="10439400" cy="230832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2400" noProof="0" dirty="0">
                <a:solidFill>
                  <a:schemeClr val="accent5">
                    <a:lumMod val="50000"/>
                  </a:schemeClr>
                </a:solidFill>
                <a:latin typeface="Montserrat"/>
                <a:ea typeface="+mn-lt"/>
                <a:cs typeface="+mn-lt"/>
              </a:rPr>
              <a:t>When designing and implementing projects, we strive to achieve maximum control over energy consumption</a:t>
            </a:r>
            <a:r>
              <a:rPr lang="en-US" sz="2400" b="0" i="0" noProof="0" dirty="0">
                <a:solidFill>
                  <a:schemeClr val="accent5">
                    <a:lumMod val="50000"/>
                  </a:schemeClr>
                </a:solidFill>
                <a:effectLst/>
                <a:latin typeface="Montserrat"/>
                <a:ea typeface="+mn-lt"/>
                <a:cs typeface="+mn-lt"/>
              </a:rPr>
              <a:t>. </a:t>
            </a:r>
            <a:r>
              <a:rPr lang="en-US" sz="2400" noProof="0" dirty="0">
                <a:solidFill>
                  <a:schemeClr val="accent5">
                    <a:lumMod val="50000"/>
                  </a:schemeClr>
                </a:solidFill>
                <a:latin typeface="Montserrat"/>
                <a:ea typeface="+mn-lt"/>
                <a:cs typeface="+mn-lt"/>
              </a:rPr>
              <a:t>In doing so</a:t>
            </a:r>
            <a:r>
              <a:rPr lang="en-US" sz="2400" b="0" i="0" noProof="0" dirty="0">
                <a:solidFill>
                  <a:schemeClr val="accent5">
                    <a:lumMod val="50000"/>
                  </a:schemeClr>
                </a:solidFill>
                <a:effectLst/>
                <a:latin typeface="Montserrat"/>
                <a:ea typeface="+mn-lt"/>
                <a:cs typeface="+mn-lt"/>
              </a:rPr>
              <a:t>, </a:t>
            </a:r>
            <a:r>
              <a:rPr lang="en-US" sz="2400" noProof="0" dirty="0">
                <a:solidFill>
                  <a:schemeClr val="accent5">
                    <a:lumMod val="50000"/>
                  </a:schemeClr>
                </a:solidFill>
                <a:latin typeface="Montserrat"/>
                <a:ea typeface="+mn-lt"/>
                <a:cs typeface="+mn-lt"/>
              </a:rPr>
              <a:t>we take into account not only total energy but also its active and reactive components</a:t>
            </a:r>
            <a:r>
              <a:rPr lang="en-US" sz="2400" b="0" i="0" noProof="0" dirty="0">
                <a:solidFill>
                  <a:schemeClr val="accent5">
                    <a:lumMod val="50000"/>
                  </a:schemeClr>
                </a:solidFill>
                <a:effectLst/>
                <a:latin typeface="Montserrat"/>
                <a:ea typeface="+mn-lt"/>
                <a:cs typeface="+mn-lt"/>
              </a:rPr>
              <a:t>. </a:t>
            </a:r>
            <a:r>
              <a:rPr lang="en-US" sz="2400" noProof="0" dirty="0">
                <a:solidFill>
                  <a:schemeClr val="accent5">
                    <a:lumMod val="50000"/>
                  </a:schemeClr>
                </a:solidFill>
                <a:latin typeface="Montserrat"/>
                <a:ea typeface="+mn-lt"/>
                <a:cs typeface="+mn-lt"/>
              </a:rPr>
              <a:t>This enables us to analyze the technology more accurately and to influence the course of technological processes more precisely and subtly</a:t>
            </a:r>
            <a:r>
              <a:rPr lang="en-US" sz="2400" b="0" i="0" noProof="0" dirty="0">
                <a:solidFill>
                  <a:schemeClr val="accent5">
                    <a:lumMod val="50000"/>
                  </a:schemeClr>
                </a:solidFill>
                <a:effectLst/>
                <a:latin typeface="Montserrat"/>
                <a:ea typeface="+mn-lt"/>
                <a:cs typeface="+mn-lt"/>
              </a:rPr>
              <a:t>.</a:t>
            </a:r>
            <a:endParaRPr lang="en-US" noProof="0" dirty="0">
              <a:solidFill>
                <a:schemeClr val="accent5">
                  <a:lumMod val="50000"/>
                </a:schemeClr>
              </a:solidFill>
              <a:latin typeface="Montserrat"/>
              <a:ea typeface="+mn-lt"/>
              <a:cs typeface="+mn-lt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35780F2-5664-C035-C726-D5795B9557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79" b="9715"/>
          <a:stretch/>
        </p:blipFill>
        <p:spPr>
          <a:xfrm>
            <a:off x="0" y="4993890"/>
            <a:ext cx="11430000" cy="4200275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169381C3-257A-C0B1-C379-63C271F21156}"/>
              </a:ext>
            </a:extLst>
          </p:cNvPr>
          <p:cNvSpPr/>
          <p:nvPr/>
        </p:nvSpPr>
        <p:spPr>
          <a:xfrm>
            <a:off x="0" y="9138353"/>
            <a:ext cx="18288000" cy="1232158"/>
          </a:xfrm>
          <a:prstGeom prst="rect">
            <a:avLst/>
          </a:prstGeom>
          <a:solidFill>
            <a:srgbClr val="1959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792000" bIns="45720" rtlCol="0" anchor="ctr"/>
          <a:lstStyle/>
          <a:p>
            <a:pPr marL="442913">
              <a:spcBef>
                <a:spcPts val="600"/>
              </a:spcBef>
            </a:pPr>
            <a:r>
              <a:rPr lang="en-US" sz="2400" noProof="0" dirty="0">
                <a:solidFill>
                  <a:schemeClr val="accent5">
                    <a:lumMod val="20000"/>
                    <a:lumOff val="80000"/>
                  </a:schemeClr>
                </a:solidFill>
                <a:latin typeface="Montserrat"/>
                <a:ea typeface="+mn-lt"/>
                <a:cs typeface="+mn-lt"/>
              </a:rPr>
              <a:t>In</a:t>
            </a:r>
            <a:r>
              <a:rPr lang="en-US" sz="2400" noProof="0" dirty="0">
                <a:solidFill>
                  <a:srgbClr val="F0F0F0"/>
                </a:solidFill>
                <a:latin typeface="Montserrat"/>
                <a:ea typeface="+mn-lt"/>
                <a:cs typeface="+mn-lt"/>
              </a:rPr>
              <a:t> addition to electricity, our projects monitor and regulate the consumption of all energy resources - gas, heat, water, pellets, etc. - and control generation</a:t>
            </a:r>
            <a:endParaRPr lang="en-US" noProof="0" dirty="0">
              <a:latin typeface="Montserrat"/>
              <a:ea typeface="+mn-lt"/>
              <a:cs typeface="+mn-lt"/>
            </a:endParaRPr>
          </a:p>
        </p:txBody>
      </p:sp>
      <p:sp>
        <p:nvSpPr>
          <p:cNvPr id="16" name="AutoShape 7">
            <a:extLst>
              <a:ext uri="{FF2B5EF4-FFF2-40B4-BE49-F238E27FC236}">
                <a16:creationId xmlns:a16="http://schemas.microsoft.com/office/drawing/2014/main" id="{4F458770-A924-1C9F-232C-6A64DE858F44}"/>
              </a:ext>
            </a:extLst>
          </p:cNvPr>
          <p:cNvSpPr/>
          <p:nvPr/>
        </p:nvSpPr>
        <p:spPr>
          <a:xfrm flipV="1">
            <a:off x="-1" y="9105899"/>
            <a:ext cx="18288001" cy="1"/>
          </a:xfrm>
          <a:prstGeom prst="line">
            <a:avLst/>
          </a:prstGeom>
          <a:ln w="28575" cap="rnd">
            <a:solidFill>
              <a:schemeClr val="bg1">
                <a:lumMod val="85000"/>
              </a:schemeClr>
            </a:solidFill>
            <a:prstDash val="solid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7685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487D77-2C3F-8946-F4A5-AEF41A3AA0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92918748-4106-46FA-4625-517EA4A18F0A}"/>
              </a:ext>
            </a:extLst>
          </p:cNvPr>
          <p:cNvSpPr/>
          <p:nvPr/>
        </p:nvSpPr>
        <p:spPr>
          <a:xfrm>
            <a:off x="-1" y="4746494"/>
            <a:ext cx="18288001" cy="5540506"/>
          </a:xfrm>
          <a:prstGeom prst="rect">
            <a:avLst/>
          </a:prstGeom>
          <a:solidFill>
            <a:srgbClr val="1959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AutoShape 7">
            <a:extLst>
              <a:ext uri="{FF2B5EF4-FFF2-40B4-BE49-F238E27FC236}">
                <a16:creationId xmlns:a16="http://schemas.microsoft.com/office/drawing/2014/main" id="{222FC515-EBA1-285A-5636-F7DF7A1CE563}"/>
              </a:ext>
            </a:extLst>
          </p:cNvPr>
          <p:cNvSpPr/>
          <p:nvPr/>
        </p:nvSpPr>
        <p:spPr>
          <a:xfrm flipV="1">
            <a:off x="-1" y="9105899"/>
            <a:ext cx="18288001" cy="1"/>
          </a:xfrm>
          <a:prstGeom prst="line">
            <a:avLst/>
          </a:prstGeom>
          <a:ln w="28575" cap="rnd">
            <a:solidFill>
              <a:schemeClr val="bg1">
                <a:lumMod val="85000"/>
              </a:scheme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noProof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49DDB5-A768-EF46-F633-E6E7C6526C47}"/>
              </a:ext>
            </a:extLst>
          </p:cNvPr>
          <p:cNvSpPr txBox="1"/>
          <p:nvPr/>
        </p:nvSpPr>
        <p:spPr>
          <a:xfrm>
            <a:off x="543646" y="1451682"/>
            <a:ext cx="17200705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2400" noProof="0" dirty="0">
                <a:solidFill>
                  <a:srgbClr val="0D0D0D"/>
                </a:solidFill>
                <a:latin typeface="Montserrat"/>
                <a:ea typeface="+mn-lt"/>
                <a:cs typeface="+mn-lt"/>
              </a:rPr>
              <a:t>INNOVINNPROM implements a range of solutions for analyzing and optimizing energy consumption and the efficiency of production processes</a:t>
            </a:r>
            <a:r>
              <a:rPr lang="en-US" sz="2400" b="0" i="0" noProof="0" dirty="0">
                <a:solidFill>
                  <a:srgbClr val="0D0D0D"/>
                </a:solidFill>
                <a:effectLst/>
                <a:latin typeface="Montserrat"/>
                <a:ea typeface="+mn-lt"/>
                <a:cs typeface="+mn-lt"/>
              </a:rPr>
              <a:t>. </a:t>
            </a:r>
            <a:r>
              <a:rPr lang="en-US" sz="2400" noProof="0" dirty="0">
                <a:solidFill>
                  <a:srgbClr val="0D0D0D"/>
                </a:solidFill>
                <a:latin typeface="Montserrat"/>
                <a:ea typeface="+mn-lt"/>
                <a:cs typeface="+mn-lt"/>
              </a:rPr>
              <a:t>We use </a:t>
            </a:r>
            <a:r>
              <a:rPr lang="en-US" sz="2400" b="0" i="0" noProof="0" dirty="0">
                <a:solidFill>
                  <a:srgbClr val="0D0D0D"/>
                </a:solidFill>
                <a:effectLst/>
                <a:latin typeface="Montserrat"/>
                <a:ea typeface="+mn-lt"/>
                <a:cs typeface="+mn-lt"/>
              </a:rPr>
              <a:t>IoT, Cloud Computing, Big Data, AI &amp; ML</a:t>
            </a:r>
            <a:r>
              <a:rPr lang="en-US" sz="2400" noProof="0" dirty="0">
                <a:solidFill>
                  <a:srgbClr val="0D0D0D"/>
                </a:solidFill>
                <a:latin typeface="Montserrat"/>
                <a:ea typeface="+mn-lt"/>
                <a:cs typeface="+mn-lt"/>
              </a:rPr>
              <a:t> technologies to implement real-time optimization projects for large enterprises</a:t>
            </a:r>
            <a:r>
              <a:rPr lang="en-US" sz="2400" b="0" i="0" noProof="0" dirty="0">
                <a:solidFill>
                  <a:srgbClr val="0D0D0D"/>
                </a:solidFill>
                <a:effectLst/>
                <a:latin typeface="Montserrat"/>
                <a:ea typeface="+mn-lt"/>
                <a:cs typeface="+mn-lt"/>
              </a:rPr>
              <a:t>.</a:t>
            </a:r>
            <a:endParaRPr lang="en-US" noProof="0" dirty="0">
              <a:latin typeface="Montserrat"/>
              <a:ea typeface="+mn-lt"/>
              <a:cs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8CC127-6BC6-B958-E323-6B64DC4866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08" y="2819536"/>
            <a:ext cx="8966218" cy="5043498"/>
          </a:xfrm>
          <a:prstGeom prst="rect">
            <a:avLst/>
          </a:prstGeom>
          <a:ln>
            <a:solidFill>
              <a:srgbClr val="19598D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58BA922-1FB6-1F3F-C272-A0A7E3CBE2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579" y="3910003"/>
            <a:ext cx="8966216" cy="5043497"/>
          </a:xfrm>
          <a:prstGeom prst="rect">
            <a:avLst/>
          </a:prstGeom>
          <a:ln>
            <a:solidFill>
              <a:srgbClr val="19598D"/>
            </a:solidFill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3FE20A6-5340-B5B3-006E-2E84D0617A10}"/>
              </a:ext>
            </a:extLst>
          </p:cNvPr>
          <p:cNvSpPr txBox="1"/>
          <p:nvPr/>
        </p:nvSpPr>
        <p:spPr>
          <a:xfrm>
            <a:off x="457200" y="9270985"/>
            <a:ext cx="17145002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2400" noProof="0" dirty="0">
                <a:solidFill>
                  <a:schemeClr val="accent5">
                    <a:lumMod val="40000"/>
                    <a:lumOff val="60000"/>
                  </a:schemeClr>
                </a:solidFill>
                <a:latin typeface="Montserrat"/>
                <a:ea typeface="+mn-lt"/>
                <a:cs typeface="+mn-lt"/>
              </a:rPr>
              <a:t>As an example, the screens of a system for monitoring and optimizing energy consumption and productivity of a grain elevator are shown</a:t>
            </a:r>
            <a:r>
              <a:rPr lang="en-US" sz="2400" b="0" i="0" noProof="0" dirty="0"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latin typeface="Montserrat"/>
                <a:ea typeface="+mn-lt"/>
                <a:cs typeface="+mn-lt"/>
              </a:rPr>
              <a:t>. </a:t>
            </a:r>
            <a:r>
              <a:rPr lang="en-US" sz="2400" noProof="0" dirty="0">
                <a:solidFill>
                  <a:schemeClr val="accent5">
                    <a:lumMod val="40000"/>
                    <a:lumOff val="60000"/>
                  </a:schemeClr>
                </a:solidFill>
                <a:latin typeface="Montserrat"/>
                <a:ea typeface="+mn-lt"/>
                <a:cs typeface="+mn-lt"/>
              </a:rPr>
              <a:t>The productivity of production processes is analyzed</a:t>
            </a:r>
            <a:endParaRPr lang="en-US" noProof="0" dirty="0">
              <a:solidFill>
                <a:schemeClr val="accent5">
                  <a:lumMod val="40000"/>
                  <a:lumOff val="60000"/>
                </a:schemeClr>
              </a:solidFill>
              <a:latin typeface="Montserrat"/>
              <a:ea typeface="+mn-lt"/>
              <a:cs typeface="+mn-lt"/>
            </a:endParaRPr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6DE68D3F-0417-F9F8-5D57-31104F455BE5}"/>
              </a:ext>
            </a:extLst>
          </p:cNvPr>
          <p:cNvSpPr txBox="1"/>
          <p:nvPr/>
        </p:nvSpPr>
        <p:spPr>
          <a:xfrm>
            <a:off x="609600" y="392066"/>
            <a:ext cx="10703654" cy="700769"/>
          </a:xfrm>
          <a:prstGeom prst="rect">
            <a:avLst/>
          </a:prstGeom>
          <a:effectLst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6100"/>
              </a:lnSpc>
              <a:defRPr sz="3600">
                <a:solidFill>
                  <a:srgbClr val="19598D"/>
                </a:solidFill>
                <a:latin typeface="Montserrat"/>
                <a:ea typeface="+mn-lt"/>
                <a:cs typeface="+mn-lt"/>
              </a:defRPr>
            </a:lvl1pPr>
          </a:lstStyle>
          <a:p>
            <a:r>
              <a:rPr lang="en-US" noProof="0" dirty="0">
                <a:sym typeface="Montserrat Bold"/>
              </a:rPr>
              <a:t>Energy </a:t>
            </a:r>
            <a:r>
              <a:rPr lang="en-US" dirty="0">
                <a:sym typeface="Montserrat Bold"/>
              </a:rPr>
              <a:t>Efficiency</a:t>
            </a:r>
            <a:endParaRPr lang="en-US" dirty="0"/>
          </a:p>
        </p:txBody>
      </p:sp>
      <p:pic>
        <p:nvPicPr>
          <p:cNvPr id="5" name="Рисунок 131">
            <a:extLst>
              <a:ext uri="{FF2B5EF4-FFF2-40B4-BE49-F238E27FC236}">
                <a16:creationId xmlns:a16="http://schemas.microsoft.com/office/drawing/2014/main" id="{2912F044-CB99-A504-3D68-9D832D39DB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9715" y="407251"/>
            <a:ext cx="1148750" cy="550623"/>
          </a:xfrm>
          <a:prstGeom prst="rect">
            <a:avLst/>
          </a:prstGeom>
          <a:effectLst>
            <a:outerShdw blurRad="38100" dist="38100" dir="2700000" algn="tl" rotWithShape="0">
              <a:prstClr val="black">
                <a:alpha val="21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512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80F9DC-8921-9EFA-3590-0866B68D3F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6" name="Group 1035">
            <a:extLst>
              <a:ext uri="{FF2B5EF4-FFF2-40B4-BE49-F238E27FC236}">
                <a16:creationId xmlns:a16="http://schemas.microsoft.com/office/drawing/2014/main" id="{61B0159A-C708-157A-61A9-F1EC674A3A8B}"/>
              </a:ext>
            </a:extLst>
          </p:cNvPr>
          <p:cNvGrpSpPr/>
          <p:nvPr/>
        </p:nvGrpSpPr>
        <p:grpSpPr>
          <a:xfrm>
            <a:off x="-2" y="4397926"/>
            <a:ext cx="18288001" cy="4730931"/>
            <a:chOff x="-2" y="4397926"/>
            <a:chExt cx="18288001" cy="473093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1E413B5-21C2-DCB4-ABE4-ECFBC2B8BA03}"/>
                </a:ext>
              </a:extLst>
            </p:cNvPr>
            <p:cNvSpPr/>
            <p:nvPr/>
          </p:nvSpPr>
          <p:spPr>
            <a:xfrm>
              <a:off x="-2" y="4397926"/>
              <a:ext cx="18288001" cy="4730931"/>
            </a:xfrm>
            <a:prstGeom prst="rect">
              <a:avLst/>
            </a:prstGeom>
            <a:solidFill>
              <a:srgbClr val="19598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35" name="Group 1034">
              <a:extLst>
                <a:ext uri="{FF2B5EF4-FFF2-40B4-BE49-F238E27FC236}">
                  <a16:creationId xmlns:a16="http://schemas.microsoft.com/office/drawing/2014/main" id="{E917E26C-6E06-E0FD-CFD0-FC626B30A3E7}"/>
                </a:ext>
              </a:extLst>
            </p:cNvPr>
            <p:cNvGrpSpPr/>
            <p:nvPr/>
          </p:nvGrpSpPr>
          <p:grpSpPr>
            <a:xfrm>
              <a:off x="381000" y="4670492"/>
              <a:ext cx="10646146" cy="4204941"/>
              <a:chOff x="381000" y="4670492"/>
              <a:chExt cx="10646146" cy="4204941"/>
            </a:xfrm>
          </p:grpSpPr>
          <p:grpSp>
            <p:nvGrpSpPr>
              <p:cNvPr id="1032" name="Group 1031">
                <a:extLst>
                  <a:ext uri="{FF2B5EF4-FFF2-40B4-BE49-F238E27FC236}">
                    <a16:creationId xmlns:a16="http://schemas.microsoft.com/office/drawing/2014/main" id="{50F9A6E5-31AA-F61F-FFE4-414F5CD515AC}"/>
                  </a:ext>
                </a:extLst>
              </p:cNvPr>
              <p:cNvGrpSpPr/>
              <p:nvPr/>
            </p:nvGrpSpPr>
            <p:grpSpPr>
              <a:xfrm>
                <a:off x="381000" y="4670492"/>
                <a:ext cx="10646146" cy="4204941"/>
                <a:chOff x="381000" y="4670492"/>
                <a:chExt cx="10646146" cy="4204941"/>
              </a:xfrm>
            </p:grpSpPr>
            <p:pic>
              <p:nvPicPr>
                <p:cNvPr id="8" name="Picture 7">
                  <a:extLst>
                    <a:ext uri="{FF2B5EF4-FFF2-40B4-BE49-F238E27FC236}">
                      <a16:creationId xmlns:a16="http://schemas.microsoft.com/office/drawing/2014/main" id="{3352AB72-59F0-677D-D21B-3AEF9A5083E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sharpenSoften amount="25000"/>
                          </a14:imgEffect>
                          <a14:imgEffect>
                            <a14:brightnessContrast brigh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1000" y="4670492"/>
                  <a:ext cx="10646146" cy="4204941"/>
                </a:xfrm>
                <a:prstGeom prst="rect">
                  <a:avLst/>
                </a:prstGeom>
              </p:spPr>
            </p:pic>
            <p:sp>
              <p:nvSpPr>
                <p:cNvPr id="1031" name="Rectangle 1030">
                  <a:extLst>
                    <a:ext uri="{FF2B5EF4-FFF2-40B4-BE49-F238E27FC236}">
                      <a16:creationId xmlns:a16="http://schemas.microsoft.com/office/drawing/2014/main" id="{19768931-86B3-3BAE-6D77-C21BDA91E710}"/>
                    </a:ext>
                  </a:extLst>
                </p:cNvPr>
                <p:cNvSpPr/>
                <p:nvPr/>
              </p:nvSpPr>
              <p:spPr>
                <a:xfrm>
                  <a:off x="4953000" y="7428455"/>
                  <a:ext cx="304800" cy="45719"/>
                </a:xfrm>
                <a:prstGeom prst="rect">
                  <a:avLst/>
                </a:prstGeom>
                <a:gradFill>
                  <a:gsLst>
                    <a:gs pos="0">
                      <a:srgbClr val="77DFF1"/>
                    </a:gs>
                    <a:gs pos="100000">
                      <a:srgbClr val="77DFF1">
                        <a:alpha val="0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34" name="TextBox 1033">
                <a:extLst>
                  <a:ext uri="{FF2B5EF4-FFF2-40B4-BE49-F238E27FC236}">
                    <a16:creationId xmlns:a16="http://schemas.microsoft.com/office/drawing/2014/main" id="{87AB7284-6F9B-67A7-8A89-AAB7E1B6F8AE}"/>
                  </a:ext>
                </a:extLst>
              </p:cNvPr>
              <p:cNvSpPr txBox="1"/>
              <p:nvPr/>
            </p:nvSpPr>
            <p:spPr>
              <a:xfrm>
                <a:off x="8756650" y="5802868"/>
                <a:ext cx="16764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uk-UA" sz="1800" b="0" i="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Montserrat" panose="00000500000000000000" pitchFamily="2" charset="-52"/>
                    <a:hlinkClick r:id="rId5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САКУРА-ІІоТ</a:t>
                </a:r>
                <a:endParaRPr lang="en-US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C853312D-0B83-3AA9-CDCB-ED66EE6399F1}"/>
              </a:ext>
            </a:extLst>
          </p:cNvPr>
          <p:cNvSpPr/>
          <p:nvPr/>
        </p:nvSpPr>
        <p:spPr>
          <a:xfrm>
            <a:off x="-1" y="9082942"/>
            <a:ext cx="11364683" cy="1204057"/>
          </a:xfrm>
          <a:prstGeom prst="rect">
            <a:avLst/>
          </a:prstGeom>
          <a:solidFill>
            <a:srgbClr val="1959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252000" bIns="45720" rtlCol="0" anchor="ctr"/>
          <a:lstStyle/>
          <a:p>
            <a:pPr marL="450850"/>
            <a:r>
              <a:rPr lang="en-US" sz="2400" noProof="0" dirty="0">
                <a:solidFill>
                  <a:schemeClr val="accent5">
                    <a:lumMod val="20000"/>
                    <a:lumOff val="80000"/>
                  </a:schemeClr>
                </a:solidFill>
                <a:latin typeface="Montserrat"/>
                <a:ea typeface="+mn-lt"/>
                <a:cs typeface="+mn-lt"/>
              </a:rPr>
              <a:t>INNOVINNPROM processes all industrial interfaces and data transfer protocols</a:t>
            </a:r>
            <a:endParaRPr lang="uk-UA" dirty="0">
              <a:solidFill>
                <a:schemeClr val="accent5">
                  <a:lumMod val="20000"/>
                  <a:lumOff val="80000"/>
                </a:schemeClr>
              </a:solidFill>
              <a:latin typeface="Montserrat"/>
              <a:ea typeface="+mn-lt"/>
              <a:cs typeface="+mn-lt"/>
            </a:endParaRPr>
          </a:p>
        </p:txBody>
      </p:sp>
      <p:pic>
        <p:nvPicPr>
          <p:cNvPr id="2" name="Рисунок 10">
            <a:extLst>
              <a:ext uri="{FF2B5EF4-FFF2-40B4-BE49-F238E27FC236}">
                <a16:creationId xmlns:a16="http://schemas.microsoft.com/office/drawing/2014/main" id="{B67DBA1F-E6F3-3D9F-8276-58C754FC20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662"/>
          <a:stretch/>
        </p:blipFill>
        <p:spPr>
          <a:xfrm>
            <a:off x="11353796" y="0"/>
            <a:ext cx="6934204" cy="10287000"/>
          </a:xfrm>
          <a:prstGeom prst="rect">
            <a:avLst/>
          </a:prstGeom>
        </p:spPr>
      </p:pic>
      <p:sp>
        <p:nvSpPr>
          <p:cNvPr id="15" name="TextBox 10">
            <a:extLst>
              <a:ext uri="{FF2B5EF4-FFF2-40B4-BE49-F238E27FC236}">
                <a16:creationId xmlns:a16="http://schemas.microsoft.com/office/drawing/2014/main" id="{A24D499F-4B18-E76F-33B2-75ED08C9FB3D}"/>
              </a:ext>
            </a:extLst>
          </p:cNvPr>
          <p:cNvSpPr txBox="1"/>
          <p:nvPr/>
        </p:nvSpPr>
        <p:spPr>
          <a:xfrm>
            <a:off x="657048" y="513059"/>
            <a:ext cx="10094050" cy="700769"/>
          </a:xfrm>
          <a:prstGeom prst="rect">
            <a:avLst/>
          </a:prstGeom>
          <a:effectLst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6100"/>
              </a:lnSpc>
              <a:defRPr sz="3600">
                <a:solidFill>
                  <a:srgbClr val="19598D"/>
                </a:solidFill>
                <a:latin typeface="Montserrat"/>
                <a:ea typeface="+mn-lt"/>
                <a:cs typeface="+mn-lt"/>
              </a:defRPr>
            </a:lvl1pPr>
          </a:lstStyle>
          <a:p>
            <a:r>
              <a:rPr lang="en-US" noProof="0" dirty="0">
                <a:sym typeface="Montserrat Bold"/>
              </a:rPr>
              <a:t>Industrial IoT Technologies</a:t>
            </a:r>
            <a:endParaRPr lang="en-US" noProof="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CB74353-0670-5F9C-6C83-F1AE9D957E40}"/>
              </a:ext>
            </a:extLst>
          </p:cNvPr>
          <p:cNvSpPr txBox="1"/>
          <p:nvPr/>
        </p:nvSpPr>
        <p:spPr>
          <a:xfrm>
            <a:off x="533400" y="1522484"/>
            <a:ext cx="10363200" cy="246221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2400" noProof="0" dirty="0">
                <a:solidFill>
                  <a:srgbClr val="0D0D0D"/>
                </a:solidFill>
                <a:latin typeface="Montserrat"/>
                <a:ea typeface="+mn-lt"/>
                <a:cs typeface="+mn-lt"/>
              </a:rPr>
              <a:t>We have experience in installing IoT equipment </a:t>
            </a:r>
            <a:r>
              <a:rPr lang="en-US" sz="2400" b="0" i="0" noProof="0" dirty="0">
                <a:solidFill>
                  <a:srgbClr val="0D0D0D"/>
                </a:solidFill>
                <a:effectLst/>
                <a:latin typeface="Montserrat"/>
                <a:ea typeface="+mn-lt"/>
                <a:cs typeface="+mn-lt"/>
              </a:rPr>
              <a:t>(</a:t>
            </a:r>
            <a:r>
              <a:rPr lang="en-US" sz="2400" noProof="0" dirty="0">
                <a:solidFill>
                  <a:srgbClr val="0D0D0D"/>
                </a:solidFill>
                <a:latin typeface="Montserrat"/>
                <a:ea typeface="+mn-lt"/>
                <a:cs typeface="+mn-lt"/>
              </a:rPr>
              <a:t>Internet of Things equipment</a:t>
            </a:r>
            <a:r>
              <a:rPr lang="en-US" sz="2400" b="0" i="0" noProof="0" dirty="0">
                <a:solidFill>
                  <a:srgbClr val="0D0D0D"/>
                </a:solidFill>
                <a:effectLst/>
                <a:latin typeface="Montserrat"/>
                <a:ea typeface="+mn-lt"/>
                <a:cs typeface="+mn-lt"/>
              </a:rPr>
              <a:t>) </a:t>
            </a:r>
            <a:r>
              <a:rPr lang="en-US" sz="2400" noProof="0" dirty="0">
                <a:solidFill>
                  <a:srgbClr val="0D0D0D"/>
                </a:solidFill>
                <a:latin typeface="Montserrat"/>
                <a:ea typeface="+mn-lt"/>
                <a:cs typeface="+mn-lt"/>
              </a:rPr>
              <a:t>in existing facilities in existing cabinets</a:t>
            </a:r>
            <a:r>
              <a:rPr lang="en-US" sz="2400" b="0" i="0" noProof="0" dirty="0">
                <a:solidFill>
                  <a:srgbClr val="0D0D0D"/>
                </a:solidFill>
                <a:effectLst/>
                <a:latin typeface="Montserrat"/>
                <a:ea typeface="+mn-lt"/>
                <a:cs typeface="+mn-lt"/>
              </a:rPr>
              <a:t>.</a:t>
            </a:r>
            <a:endParaRPr lang="en-US" noProof="0" dirty="0">
              <a:latin typeface="Montserrat"/>
              <a:ea typeface="+mn-lt"/>
              <a:cs typeface="+mn-lt"/>
            </a:endParaRPr>
          </a:p>
          <a:p>
            <a:pPr algn="just">
              <a:spcBef>
                <a:spcPts val="1200"/>
              </a:spcBef>
            </a:pPr>
            <a:r>
              <a:rPr lang="en-US" sz="2400" noProof="0" dirty="0">
                <a:solidFill>
                  <a:schemeClr val="accent5">
                    <a:lumMod val="50000"/>
                  </a:schemeClr>
                </a:solidFill>
                <a:latin typeface="Montserrat"/>
                <a:ea typeface="+mn-lt"/>
                <a:cs typeface="+mn-lt"/>
              </a:rPr>
              <a:t>In order not to interfere with existing data collection and transmission systems, we use IoT gateways - devices that transmit data directly to cloud databases, which transfer and synchronize data.</a:t>
            </a:r>
            <a:endParaRPr lang="en-US" noProof="0" dirty="0">
              <a:solidFill>
                <a:schemeClr val="accent5">
                  <a:lumMod val="50000"/>
                </a:schemeClr>
              </a:solidFill>
              <a:latin typeface="Montserrat"/>
              <a:ea typeface="+mn-lt"/>
              <a:cs typeface="+mn-lt"/>
            </a:endParaRPr>
          </a:p>
        </p:txBody>
      </p:sp>
      <p:sp>
        <p:nvSpPr>
          <p:cNvPr id="3" name="AutoShape 7">
            <a:extLst>
              <a:ext uri="{FF2B5EF4-FFF2-40B4-BE49-F238E27FC236}">
                <a16:creationId xmlns:a16="http://schemas.microsoft.com/office/drawing/2014/main" id="{26E94366-20D4-4D4A-68E3-E6297F75C5C0}"/>
              </a:ext>
            </a:extLst>
          </p:cNvPr>
          <p:cNvSpPr/>
          <p:nvPr/>
        </p:nvSpPr>
        <p:spPr>
          <a:xfrm flipV="1">
            <a:off x="-1" y="9105899"/>
            <a:ext cx="18288001" cy="1"/>
          </a:xfrm>
          <a:prstGeom prst="line">
            <a:avLst/>
          </a:prstGeom>
          <a:ln w="28575" cap="rnd">
            <a:solidFill>
              <a:schemeClr val="bg1">
                <a:lumMod val="85000"/>
              </a:schemeClr>
            </a:solidFill>
            <a:prstDash val="solid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5073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914897-2264-0F10-A481-A12432D30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FC0C5F8-F5DE-7A97-1376-09835275F2DC}"/>
              </a:ext>
            </a:extLst>
          </p:cNvPr>
          <p:cNvSpPr/>
          <p:nvPr/>
        </p:nvSpPr>
        <p:spPr>
          <a:xfrm>
            <a:off x="-1" y="6515100"/>
            <a:ext cx="18288001" cy="3771899"/>
          </a:xfrm>
          <a:prstGeom prst="rect">
            <a:avLst/>
          </a:prstGeom>
          <a:solidFill>
            <a:srgbClr val="1959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Рисунок 79">
            <a:extLst>
              <a:ext uri="{FF2B5EF4-FFF2-40B4-BE49-F238E27FC236}">
                <a16:creationId xmlns:a16="http://schemas.microsoft.com/office/drawing/2014/main" id="{751B4B7F-784E-C17B-D11A-6794B03E40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3"/>
          <a:stretch/>
        </p:blipFill>
        <p:spPr>
          <a:xfrm>
            <a:off x="10316406" y="135845"/>
            <a:ext cx="7491239" cy="2135891"/>
          </a:xfrm>
          <a:prstGeom prst="rect">
            <a:avLst/>
          </a:prstGeom>
          <a:ln>
            <a:noFill/>
          </a:ln>
          <a:effectLst>
            <a:outerShdw blurRad="101600" dist="381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51455F-CBAB-B6E2-1D8E-5E18CA8AB1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083" y="2030909"/>
            <a:ext cx="12379917" cy="7074990"/>
          </a:xfrm>
          <a:prstGeom prst="rect">
            <a:avLst/>
          </a:prstGeom>
        </p:spPr>
      </p:pic>
      <p:sp>
        <p:nvSpPr>
          <p:cNvPr id="16" name="AutoShape 7">
            <a:extLst>
              <a:ext uri="{FF2B5EF4-FFF2-40B4-BE49-F238E27FC236}">
                <a16:creationId xmlns:a16="http://schemas.microsoft.com/office/drawing/2014/main" id="{4AB0DF78-FAB0-07E3-7474-2A409211C8E3}"/>
              </a:ext>
            </a:extLst>
          </p:cNvPr>
          <p:cNvSpPr/>
          <p:nvPr/>
        </p:nvSpPr>
        <p:spPr>
          <a:xfrm flipV="1">
            <a:off x="-1" y="9105899"/>
            <a:ext cx="18288001" cy="1"/>
          </a:xfrm>
          <a:prstGeom prst="line">
            <a:avLst/>
          </a:prstGeom>
          <a:ln w="28575" cap="rnd">
            <a:solidFill>
              <a:schemeClr val="bg1">
                <a:lumMod val="85000"/>
              </a:scheme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54442D-B982-C366-4F17-8A70C512EEC1}"/>
              </a:ext>
            </a:extLst>
          </p:cNvPr>
          <p:cNvSpPr txBox="1"/>
          <p:nvPr/>
        </p:nvSpPr>
        <p:spPr>
          <a:xfrm>
            <a:off x="412919" y="1866900"/>
            <a:ext cx="5082245" cy="675569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noProof="0" dirty="0">
                <a:solidFill>
                  <a:schemeClr val="accent1">
                    <a:lumMod val="75000"/>
                  </a:schemeClr>
                </a:solidFill>
                <a:latin typeface="Montserrat"/>
                <a:ea typeface="+mn-lt"/>
                <a:cs typeface="+mn-lt"/>
              </a:rPr>
              <a:t>INNOVINNPROM implements a full range of automation solutions for enterprises of any level</a:t>
            </a:r>
            <a:r>
              <a:rPr lang="en-US" sz="2400" b="0" i="0" noProof="0" dirty="0">
                <a:solidFill>
                  <a:schemeClr val="accent1">
                    <a:lumMod val="75000"/>
                  </a:schemeClr>
                </a:solidFill>
                <a:effectLst/>
                <a:latin typeface="Montserrat"/>
                <a:ea typeface="+mn-lt"/>
                <a:cs typeface="+mn-lt"/>
              </a:rPr>
              <a:t>.</a:t>
            </a:r>
            <a:endParaRPr lang="en-US" noProof="0" dirty="0">
              <a:solidFill>
                <a:schemeClr val="accent1">
                  <a:lumMod val="75000"/>
                </a:schemeClr>
              </a:solidFill>
              <a:latin typeface="Montserrat"/>
              <a:ea typeface="+mn-lt"/>
              <a:cs typeface="+mn-lt"/>
            </a:endParaRPr>
          </a:p>
          <a:p>
            <a:pPr>
              <a:spcBef>
                <a:spcPts val="1800"/>
              </a:spcBef>
            </a:pPr>
            <a:r>
              <a:rPr lang="en-US" sz="2400" noProof="0" dirty="0">
                <a:solidFill>
                  <a:srgbClr val="0D0D0D"/>
                </a:solidFill>
                <a:latin typeface="Montserrat"/>
                <a:ea typeface="+mn-lt"/>
                <a:cs typeface="+mn-lt"/>
              </a:rPr>
              <a:t>The company's portfolio includes hundreds of successfully implemented projects, including the largest grain elevators and mills in the EU, as well as sea grain port terminals.</a:t>
            </a:r>
            <a:endParaRPr lang="en-US" sz="2400" dirty="0">
              <a:solidFill>
                <a:srgbClr val="0D0D0D"/>
              </a:solidFill>
              <a:latin typeface="Montserrat"/>
              <a:ea typeface="+mn-lt"/>
              <a:cs typeface="+mn-lt"/>
            </a:endParaRPr>
          </a:p>
          <a:p>
            <a:pPr>
              <a:spcBef>
                <a:spcPts val="1800"/>
              </a:spcBef>
            </a:pPr>
            <a:endParaRPr lang="uk-UA" dirty="0">
              <a:latin typeface="Montserrat"/>
              <a:ea typeface="+mn-lt"/>
              <a:cs typeface="+mn-lt"/>
            </a:endParaRPr>
          </a:p>
          <a:p>
            <a:pPr>
              <a:spcBef>
                <a:spcPts val="3000"/>
              </a:spcBef>
            </a:pPr>
            <a:r>
              <a:rPr lang="en-US" sz="2400" noProof="0" dirty="0">
                <a:solidFill>
                  <a:schemeClr val="bg1"/>
                </a:solidFill>
                <a:latin typeface="Montserrat"/>
                <a:ea typeface="+mn-lt"/>
                <a:cs typeface="+mn-lt"/>
              </a:rPr>
              <a:t>We provide the highest level of automation when a giant enterprise is run by one person without a university degree.</a:t>
            </a:r>
            <a:endParaRPr lang="en-US" noProof="0" dirty="0">
              <a:solidFill>
                <a:schemeClr val="bg1"/>
              </a:solidFill>
              <a:latin typeface="Montserrat"/>
              <a:ea typeface="+mn-lt"/>
              <a:cs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ABB04F-9259-1834-29B2-48334634CFCF}"/>
              </a:ext>
            </a:extLst>
          </p:cNvPr>
          <p:cNvSpPr txBox="1"/>
          <p:nvPr/>
        </p:nvSpPr>
        <p:spPr>
          <a:xfrm>
            <a:off x="480355" y="9270985"/>
            <a:ext cx="17121847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2400" noProof="0" dirty="0">
                <a:solidFill>
                  <a:schemeClr val="accent5">
                    <a:lumMod val="20000"/>
                    <a:lumOff val="80000"/>
                  </a:schemeClr>
                </a:solidFill>
                <a:latin typeface="Montserrat"/>
                <a:ea typeface="+mn-lt"/>
                <a:cs typeface="+mn-lt"/>
              </a:rPr>
              <a:t>As an example, the main screen of a seaport grain terminal control system with tens of thousands of monitoring and control channels is shown</a:t>
            </a:r>
            <a:r>
              <a:rPr lang="en-US" sz="2400" b="0" i="0" noProof="0" dirty="0"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latin typeface="Montserrat"/>
                <a:ea typeface="+mn-lt"/>
                <a:cs typeface="+mn-lt"/>
              </a:rPr>
              <a:t>. </a:t>
            </a:r>
            <a:r>
              <a:rPr lang="en-US" sz="2400" noProof="0" dirty="0">
                <a:solidFill>
                  <a:schemeClr val="accent5">
                    <a:lumMod val="20000"/>
                    <a:lumOff val="80000"/>
                  </a:schemeClr>
                </a:solidFill>
                <a:latin typeface="Montserrat"/>
                <a:ea typeface="+mn-lt"/>
                <a:cs typeface="+mn-lt"/>
              </a:rPr>
              <a:t>The yellow boxes contain energy monitoring data</a:t>
            </a:r>
            <a:r>
              <a:rPr lang="en-US" sz="2400" b="0" i="0" noProof="0" dirty="0"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latin typeface="Montserrat"/>
                <a:ea typeface="+mn-lt"/>
                <a:cs typeface="+mn-lt"/>
              </a:rPr>
              <a:t>.</a:t>
            </a:r>
            <a:endParaRPr lang="en-US" noProof="0" dirty="0">
              <a:solidFill>
                <a:schemeClr val="accent5">
                  <a:lumMod val="20000"/>
                  <a:lumOff val="80000"/>
                </a:schemeClr>
              </a:solidFill>
              <a:latin typeface="Montserrat"/>
              <a:ea typeface="+mn-lt"/>
              <a:cs typeface="+mn-lt"/>
            </a:endParaRPr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218F902F-0BD7-6C98-35FE-6C26FCB032A3}"/>
              </a:ext>
            </a:extLst>
          </p:cNvPr>
          <p:cNvSpPr txBox="1"/>
          <p:nvPr/>
        </p:nvSpPr>
        <p:spPr>
          <a:xfrm>
            <a:off x="657048" y="513059"/>
            <a:ext cx="10094050" cy="700769"/>
          </a:xfrm>
          <a:prstGeom prst="rect">
            <a:avLst/>
          </a:prstGeom>
          <a:effectLst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6100"/>
              </a:lnSpc>
              <a:defRPr sz="3600">
                <a:solidFill>
                  <a:srgbClr val="19598D"/>
                </a:solidFill>
                <a:latin typeface="Montserrat"/>
                <a:ea typeface="+mn-lt"/>
                <a:cs typeface="+mn-lt"/>
              </a:defRPr>
            </a:lvl1pPr>
          </a:lstStyle>
          <a:p>
            <a:r>
              <a:rPr lang="en-US" noProof="0" dirty="0">
                <a:sym typeface="Montserrat Bold"/>
              </a:rPr>
              <a:t>Automation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1928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1822</TotalTime>
  <Words>1578</Words>
  <Application>Microsoft Office PowerPoint</Application>
  <PresentationFormat>Custom</PresentationFormat>
  <Paragraphs>221</Paragraphs>
  <Slides>20</Slides>
  <Notes>18</Notes>
  <HiddenSlides>0</HiddenSlides>
  <MMClips>2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 Black</vt:lpstr>
      <vt:lpstr>Verdana</vt:lpstr>
      <vt:lpstr>Montserrat Bold</vt:lpstr>
      <vt:lpstr>Calibri</vt:lpstr>
      <vt:lpstr>Arial</vt:lpstr>
      <vt:lpstr>Montserrat</vt:lpstr>
      <vt:lpstr>Office Theme</vt:lpstr>
      <vt:lpstr>CorelDRAW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Andrii Lukhver</dc:creator>
  <cp:lastModifiedBy>Andrii Lukhver</cp:lastModifiedBy>
  <cp:revision>357</cp:revision>
  <dcterms:created xsi:type="dcterms:W3CDTF">2006-08-16T00:00:00Z</dcterms:created>
  <dcterms:modified xsi:type="dcterms:W3CDTF">2025-02-18T14:25:27Z</dcterms:modified>
  <dc:identifier>DAGXgzm3O8Q</dc:identifier>
</cp:coreProperties>
</file>